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1" r:id="rId2"/>
    <p:sldId id="284" r:id="rId3"/>
    <p:sldId id="333" r:id="rId4"/>
    <p:sldId id="314" r:id="rId5"/>
    <p:sldId id="339" r:id="rId6"/>
    <p:sldId id="332" r:id="rId7"/>
    <p:sldId id="322" r:id="rId8"/>
    <p:sldId id="315" r:id="rId9"/>
    <p:sldId id="313" r:id="rId10"/>
    <p:sldId id="312" r:id="rId11"/>
    <p:sldId id="353" r:id="rId12"/>
    <p:sldId id="318" r:id="rId13"/>
    <p:sldId id="319" r:id="rId14"/>
    <p:sldId id="323" r:id="rId15"/>
    <p:sldId id="327" r:id="rId16"/>
    <p:sldId id="328" r:id="rId17"/>
    <p:sldId id="334" r:id="rId18"/>
    <p:sldId id="324" r:id="rId19"/>
    <p:sldId id="358" r:id="rId20"/>
    <p:sldId id="347" r:id="rId21"/>
    <p:sldId id="326" r:id="rId22"/>
    <p:sldId id="350" r:id="rId23"/>
    <p:sldId id="343" r:id="rId24"/>
    <p:sldId id="346" r:id="rId25"/>
    <p:sldId id="335" r:id="rId26"/>
    <p:sldId id="361" r:id="rId27"/>
    <p:sldId id="352" r:id="rId28"/>
    <p:sldId id="359" r:id="rId29"/>
    <p:sldId id="357" r:id="rId30"/>
    <p:sldId id="356" r:id="rId31"/>
    <p:sldId id="31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39"/>
            <p14:sldId id="332"/>
            <p14:sldId id="322"/>
            <p14:sldId id="315"/>
            <p14:sldId id="313"/>
            <p14:sldId id="312"/>
            <p14:sldId id="353"/>
            <p14:sldId id="318"/>
            <p14:sldId id="319"/>
            <p14:sldId id="323"/>
            <p14:sldId id="327"/>
            <p14:sldId id="328"/>
            <p14:sldId id="334"/>
            <p14:sldId id="324"/>
            <p14:sldId id="358"/>
            <p14:sldId id="347"/>
            <p14:sldId id="326"/>
            <p14:sldId id="350"/>
            <p14:sldId id="343"/>
            <p14:sldId id="346"/>
            <p14:sldId id="335"/>
            <p14:sldId id="361"/>
            <p14:sldId id="352"/>
            <p14:sldId id="359"/>
            <p14:sldId id="357"/>
            <p14:sldId id="356"/>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54F"/>
    <a:srgbClr val="EE8F87"/>
    <a:srgbClr val="F38679"/>
    <a:srgbClr val="F98B7B"/>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1"/>
    <p:restoredTop sz="94689"/>
  </p:normalViewPr>
  <p:slideViewPr>
    <p:cSldViewPr snapToGrid="0">
      <p:cViewPr>
        <p:scale>
          <a:sx n="105" d="100"/>
          <a:sy n="105" d="100"/>
        </p:scale>
        <p:origin x="85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a16="http://schemas.microsoft.com/office/drawing/2014/main" xmlns=""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jpg"/><Relationship Id="rId5"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5.png"/><Relationship Id="rId7" Type="http://schemas.openxmlformats.org/officeDocument/2006/relationships/image" Target="../media/image49.png"/><Relationship Id="rId1" Type="http://schemas.microsoft.com/office/2007/relationships/media" Target="../media/media1.mov"/><Relationship Id="rId2" Type="http://schemas.openxmlformats.org/officeDocument/2006/relationships/video" Target="../media/media1.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0.JP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 Id="rId41"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a16="http://schemas.microsoft.com/office/drawing/2014/main" xmlns=""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a16="http://schemas.microsoft.com/office/drawing/2014/main" xmlns=""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5352" y="1228871"/>
            <a:ext cx="9601361" cy="535766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42" y="346080"/>
            <a:ext cx="654192" cy="654192"/>
          </a:xfrm>
          <a:prstGeom prst="rect">
            <a:avLst/>
          </a:prstGeom>
          <a:effectLst>
            <a:glow rad="12700">
              <a:srgbClr val="FF0000">
                <a:alpha val="40000"/>
              </a:srgbClr>
            </a:glow>
          </a:effectLst>
        </p:spPr>
      </p:pic>
      <p:sp>
        <p:nvSpPr>
          <p:cNvPr id="8" name="矩形 7"/>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58923" y="2671763"/>
            <a:ext cx="85587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szfuzhixiang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a:t>
            </a:r>
            <a:r>
              <a:rPr kumimoji="1" lang="en-US" altLang="zh-CN" dirty="0" smtClean="0">
                <a:latin typeface="PingFang SC" charset="-122"/>
                <a:ea typeface="PingFang SC" charset="-122"/>
                <a:cs typeface="PingFang SC" charset="-122"/>
              </a:rPr>
              <a:t>=2015020036&amp;depId=</a:t>
            </a:r>
            <a:r>
              <a:rPr lang="en-US" altLang="zh-CN" dirty="0" smtClean="0"/>
              <a:t>9999</a:t>
            </a:r>
            <a:r>
              <a:rPr kumimoji="1" lang="en-US" altLang="zh-CN" dirty="0" smtClean="0">
                <a:latin typeface="PingFang SC" charset="-122"/>
                <a:ea typeface="PingFang SC" charset="-122"/>
                <a:cs typeface="PingFang SC" charset="-122"/>
              </a:rPr>
              <a:t>&amp;form=iOS</a:t>
            </a:r>
            <a:endParaRPr lang="zh-CN" altLang="en-US" dirty="0"/>
          </a:p>
        </p:txBody>
      </p:sp>
      <p:sp>
        <p:nvSpPr>
          <p:cNvPr id="5" name="文本框 4"/>
          <p:cNvSpPr txBox="1"/>
          <p:nvPr/>
        </p:nvSpPr>
        <p:spPr>
          <a:xfrm>
            <a:off x="858923" y="2024063"/>
            <a:ext cx="867096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tjmaguina</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6" name="文本框 5"/>
          <p:cNvSpPr txBox="1"/>
          <p:nvPr/>
        </p:nvSpPr>
        <p:spPr>
          <a:xfrm>
            <a:off x="858923" y="3319463"/>
            <a:ext cx="9034846"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bjyuanlin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user</a:t>
            </a:r>
            <a:r>
              <a:rPr kumimoji="1" lang="en-US" altLang="zh-CN" dirty="0" smtClean="0">
                <a:latin typeface="PingFang SC" charset="-122"/>
                <a:ea typeface="PingFang SC" charset="-122"/>
                <a:cs typeface="PingFang SC" charset="-122"/>
              </a:rPr>
              <a:t>=2015020036&amp;departmentId=</a:t>
            </a:r>
            <a:r>
              <a:rPr lang="en-US" altLang="zh-CN" dirty="0" smtClean="0"/>
              <a:t>9999</a:t>
            </a:r>
            <a:r>
              <a:rPr kumimoji="1" lang="en-US" altLang="zh-CN" dirty="0" smtClean="0">
                <a:latin typeface="PingFang SC" charset="-122"/>
                <a:ea typeface="PingFang SC" charset="-122"/>
                <a:cs typeface="PingFang SC" charset="-122"/>
              </a:rPr>
              <a:t>&amp;system=iOS</a:t>
            </a:r>
            <a:endParaRPr lang="zh-CN" altLang="en-US" dirty="0"/>
          </a:p>
        </p:txBody>
      </p:sp>
      <p:sp>
        <p:nvSpPr>
          <p:cNvPr id="8" name="文本框 7"/>
          <p:cNvSpPr txBox="1"/>
          <p:nvPr/>
        </p:nvSpPr>
        <p:spPr>
          <a:xfrm>
            <a:off x="858922" y="3967163"/>
            <a:ext cx="9518953"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jtmadengyang</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9" name="文本框 8"/>
          <p:cNvSpPr txBox="1"/>
          <p:nvPr/>
        </p:nvSpPr>
        <p:spPr>
          <a:xfrm>
            <a:off x="858922" y="4614863"/>
            <a:ext cx="9995044" cy="369332"/>
          </a:xfrm>
          <a:prstGeom prst="rect">
            <a:avLst/>
          </a:prstGeom>
          <a:noFill/>
        </p:spPr>
        <p:txBody>
          <a:bodyPr wrap="none" rtlCol="0">
            <a:spAutoFit/>
          </a:bodyPr>
          <a:lstStyle/>
          <a:p>
            <a:r>
              <a:rPr kumimoji="1" lang="en-US" altLang="zh-CN" dirty="0">
                <a:latin typeface="PingFang SC" charset="-122"/>
                <a:ea typeface="PingFang SC" charset="-122"/>
                <a:cs typeface="PingFang SC" charset="-122"/>
              </a:rPr>
              <a:t>https</a:t>
            </a:r>
            <a:r>
              <a:rPr kumimoji="1" lang="en-US" altLang="zh-CN" dirty="0" smtClean="0">
                <a:latin typeface="PingFang SC" charset="-122"/>
                <a:ea typeface="PingFang SC" charset="-122"/>
                <a:cs typeface="PingFang SC" charset="-122"/>
              </a:rPr>
              <a:t>://</a:t>
            </a:r>
            <a:r>
              <a:rPr kumimoji="1" lang="en-US" altLang="zh-CN" dirty="0" err="1" smtClean="0">
                <a:solidFill>
                  <a:srgbClr val="FF0000"/>
                </a:solidFill>
                <a:latin typeface="PingFang SC" charset="-122"/>
                <a:ea typeface="PingFang SC" charset="-122"/>
                <a:cs typeface="PingFang SC" charset="-122"/>
              </a:rPr>
              <a:t>jtliweian</a:t>
            </a:r>
            <a:r>
              <a:rPr kumimoji="1" lang="en-US" altLang="zh-CN" dirty="0" err="1" smtClean="0">
                <a:latin typeface="PingFang SC" charset="-122"/>
                <a:ea typeface="PingFang SC" charset="-122"/>
                <a:cs typeface="PingFang SC" charset="-122"/>
              </a:rPr>
              <a:t>.cetanet.com?</a:t>
            </a:r>
            <a:r>
              <a:rPr lang="en-US" altLang="zh-CN" dirty="0" err="1" smtClean="0">
                <a:latin typeface="PingFang SC" charset="-122"/>
                <a:ea typeface="PingFang SC" charset="-122"/>
                <a:cs typeface="PingFang SC" charset="-122"/>
              </a:rPr>
              <a:t>staffNo</a:t>
            </a:r>
            <a:r>
              <a:rPr kumimoji="1" lang="en-US" altLang="zh-CN" dirty="0" smtClean="0">
                <a:latin typeface="PingFang SC" charset="-122"/>
                <a:ea typeface="PingFang SC" charset="-122"/>
                <a:cs typeface="PingFang SC" charset="-122"/>
              </a:rPr>
              <a:t>=2015020036&amp;city=022&amp;platform=</a:t>
            </a:r>
            <a:r>
              <a:rPr kumimoji="1" lang="en-US" altLang="zh-CN" dirty="0" err="1" smtClean="0">
                <a:latin typeface="PingFang SC" charset="-122"/>
                <a:ea typeface="PingFang SC" charset="-122"/>
                <a:cs typeface="PingFang SC" charset="-122"/>
              </a:rPr>
              <a:t>iOS&amp;app</a:t>
            </a:r>
            <a:r>
              <a:rPr kumimoji="1" lang="en-US" altLang="zh-CN" dirty="0" smtClean="0">
                <a:latin typeface="PingFang SC" charset="-122"/>
                <a:ea typeface="PingFang SC" charset="-122"/>
                <a:cs typeface="PingFang SC" charset="-122"/>
              </a:rPr>
              <a:t>=</a:t>
            </a:r>
            <a:r>
              <a:rPr kumimoji="1" lang="en-US" altLang="zh-CN" dirty="0" err="1" smtClean="0">
                <a:latin typeface="PingFang SC" charset="-122"/>
                <a:ea typeface="PingFang SC" charset="-122"/>
                <a:cs typeface="PingFang SC" charset="-122"/>
              </a:rPr>
              <a:t>apluspro</a:t>
            </a:r>
            <a:endParaRPr lang="zh-CN" altLang="en-US" dirty="0"/>
          </a:p>
        </p:txBody>
      </p:sp>
      <p:sp>
        <p:nvSpPr>
          <p:cNvPr id="10" name="文本框 9"/>
          <p:cNvSpPr txBox="1"/>
          <p:nvPr/>
        </p:nvSpPr>
        <p:spPr>
          <a:xfrm>
            <a:off x="85892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1" name="文本框 10"/>
          <p:cNvSpPr txBox="1"/>
          <p:nvPr/>
        </p:nvSpPr>
        <p:spPr>
          <a:xfrm>
            <a:off x="824732" y="346080"/>
            <a:ext cx="2877711"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移动端外挂页面</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3" name="文本框 12"/>
          <p:cNvSpPr txBox="1"/>
          <p:nvPr/>
        </p:nvSpPr>
        <p:spPr>
          <a:xfrm>
            <a:off x="1252280" y="5418510"/>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4" name="文本框 13"/>
          <p:cNvSpPr txBox="1"/>
          <p:nvPr/>
        </p:nvSpPr>
        <p:spPr>
          <a:xfrm>
            <a:off x="1639202" y="5414819"/>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矩形 15"/>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4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par>
                          <p:cTn id="8" fill="hold">
                            <p:stCondLst>
                              <p:cond delay="25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50"/>
                                        <p:tgtEl>
                                          <p:spTgt spid="13"/>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
        <p:nvSpPr>
          <p:cNvPr id="9" name="文本框 8"/>
          <p:cNvSpPr txBox="1"/>
          <p:nvPr/>
        </p:nvSpPr>
        <p:spPr>
          <a:xfrm>
            <a:off x="824732" y="900078"/>
            <a:ext cx="3155031"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快速、方便、满足已有地址规则</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5" y="422126"/>
            <a:ext cx="674594" cy="674594"/>
          </a:xfrm>
          <a:prstGeom prst="rect">
            <a:avLst/>
          </a:prstGeom>
          <a:effectLst>
            <a:glow rad="12700">
              <a:srgbClr val="FF0000">
                <a:alpha val="40000"/>
              </a:srgbClr>
            </a:glow>
          </a:effectLst>
        </p:spPr>
      </p:pic>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4732" y="1246873"/>
            <a:ext cx="6029658" cy="5262979"/>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window.location.href</a:t>
            </a:r>
            <a:r>
              <a:rPr lang="en-US" altLang="zh-CN" sz="1200" dirty="0" smtClean="0">
                <a:latin typeface="PingFang SC" charset="-122"/>
                <a:ea typeface="PingFang SC" charset="-122"/>
                <a:cs typeface="PingFang SC" charset="-122"/>
              </a:rPr>
              <a:t> </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网页指令</a:t>
            </a:r>
            <a:endParaRPr kumimoji="1" lang="zh-CN" altLang="en-US" sz="3000" b="1" dirty="0">
              <a:latin typeface="PingFang SC Semibold" charset="-122"/>
              <a:ea typeface="PingFang SC Semibold" charset="-122"/>
              <a:cs typeface="PingFang SC Semibold" charset="-122"/>
            </a:endParaRPr>
          </a:p>
        </p:txBody>
      </p:sp>
      <p:sp>
        <p:nvSpPr>
          <p:cNvPr id="7" name="文本框 6"/>
          <p:cNvSpPr txBox="1"/>
          <p:nvPr/>
        </p:nvSpPr>
        <p:spPr>
          <a:xfrm>
            <a:off x="8070136" y="1805693"/>
            <a:ext cx="3416320" cy="523220"/>
          </a:xfrm>
          <a:prstGeom prst="rect">
            <a:avLst/>
          </a:prstGeom>
          <a:noFill/>
        </p:spPr>
        <p:txBody>
          <a:bodyPr wrap="none" rtlCol="0">
            <a:spAutoFit/>
          </a:bodyPr>
          <a:lstStyle/>
          <a:p>
            <a:r>
              <a:rPr kumimoji="1" lang="zh-CN" altLang="en-US" sz="2800" dirty="0" smtClean="0">
                <a:latin typeface="PingFang SC" charset="-122"/>
                <a:ea typeface="PingFang SC" charset="-122"/>
                <a:cs typeface="PingFang SC" charset="-122"/>
              </a:rPr>
              <a:t>截取网页内容为图片</a:t>
            </a:r>
            <a:endParaRPr kumimoji="1" lang="zh-CN" altLang="en-US" sz="2800" dirty="0">
              <a:latin typeface="PingFang SC" charset="-122"/>
              <a:ea typeface="PingFang SC" charset="-122"/>
              <a:cs typeface="PingFang SC" charset="-122"/>
            </a:endParaRPr>
          </a:p>
        </p:txBody>
      </p:sp>
      <p:sp>
        <p:nvSpPr>
          <p:cNvPr id="8" name="文本框 7"/>
          <p:cNvSpPr txBox="1"/>
          <p:nvPr/>
        </p:nvSpPr>
        <p:spPr>
          <a:xfrm>
            <a:off x="8070136" y="2711223"/>
            <a:ext cx="2339102"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关闭当前页面</a:t>
            </a:r>
            <a:endParaRPr kumimoji="1" lang="zh-CN" altLang="en-US" sz="2800" dirty="0"/>
          </a:p>
        </p:txBody>
      </p:sp>
      <p:sp>
        <p:nvSpPr>
          <p:cNvPr id="9" name="文本框 8"/>
          <p:cNvSpPr txBox="1"/>
          <p:nvPr/>
        </p:nvSpPr>
        <p:spPr>
          <a:xfrm>
            <a:off x="8070136" y="3616753"/>
            <a:ext cx="1620957"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语音识别</a:t>
            </a:r>
            <a:endParaRPr kumimoji="1" lang="zh-CN" altLang="en-US" sz="2800" dirty="0"/>
          </a:p>
        </p:txBody>
      </p:sp>
      <p:sp>
        <p:nvSpPr>
          <p:cNvPr id="10" name="文本框 9"/>
          <p:cNvSpPr txBox="1"/>
          <p:nvPr/>
        </p:nvSpPr>
        <p:spPr>
          <a:xfrm>
            <a:off x="8070136" y="4522283"/>
            <a:ext cx="1980029" cy="523220"/>
          </a:xfrm>
          <a:prstGeom prst="rect">
            <a:avLst/>
          </a:prstGeom>
          <a:noFill/>
        </p:spPr>
        <p:txBody>
          <a:bodyPr wrap="none" rtlCol="0">
            <a:spAutoFit/>
          </a:bodyPr>
          <a:lstStyle/>
          <a:p>
            <a:r>
              <a:rPr kumimoji="1" lang="zh-CN" altLang="en-US" sz="2800" dirty="0">
                <a:latin typeface="PingFang SC" charset="-122"/>
                <a:ea typeface="PingFang SC" charset="-122"/>
                <a:cs typeface="PingFang SC" charset="-122"/>
              </a:rPr>
              <a:t>获取</a:t>
            </a:r>
            <a:r>
              <a:rPr kumimoji="1" lang="zh-CN" altLang="en-US" sz="2800" dirty="0" smtClean="0">
                <a:latin typeface="PingFang SC" charset="-122"/>
                <a:ea typeface="PingFang SC" charset="-122"/>
                <a:cs typeface="PingFang SC" charset="-122"/>
              </a:rPr>
              <a:t>经纬度</a:t>
            </a:r>
            <a:endParaRPr kumimoji="1" lang="zh-CN" altLang="en-US" sz="2800" dirty="0">
              <a:latin typeface="PingFang SC" charset="-122"/>
              <a:ea typeface="PingFang SC" charset="-122"/>
              <a:cs typeface="PingFang SC" charset="-122"/>
            </a:endParaRPr>
          </a:p>
        </p:txBody>
      </p:sp>
      <p:sp>
        <p:nvSpPr>
          <p:cNvPr id="14" name="文本框 13"/>
          <p:cNvSpPr txBox="1"/>
          <p:nvPr/>
        </p:nvSpPr>
        <p:spPr>
          <a:xfrm>
            <a:off x="823128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5" name="文本框 14"/>
          <p:cNvSpPr txBox="1"/>
          <p:nvPr/>
        </p:nvSpPr>
        <p:spPr>
          <a:xfrm>
            <a:off x="8624638" y="544708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6" name="文本框 15"/>
          <p:cNvSpPr txBox="1"/>
          <p:nvPr/>
        </p:nvSpPr>
        <p:spPr>
          <a:xfrm>
            <a:off x="9011560" y="5443393"/>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250"/>
                                        <p:tgtEl>
                                          <p:spTgt spid="14"/>
                                        </p:tgtEl>
                                      </p:cBhvr>
                                    </p:animEffect>
                                  </p:childTnLst>
                                </p:cTn>
                              </p:par>
                            </p:childTnLst>
                          </p:cTn>
                        </p:par>
                        <p:par>
                          <p:cTn id="24" fill="hold">
                            <p:stCondLst>
                              <p:cond delay="225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250"/>
                                        <p:tgtEl>
                                          <p:spTgt spid="15"/>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
        <p:nvSpPr>
          <p:cNvPr id="5" name="矩形 4"/>
          <p:cNvSpPr/>
          <p:nvPr/>
        </p:nvSpPr>
        <p:spPr>
          <a:xfrm>
            <a:off x="6010656" y="771673"/>
            <a:ext cx="926592" cy="593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3000"/>
                                        <p:tgtEl>
                                          <p:spTgt spid="5"/>
                                        </p:tgtEl>
                                      </p:cBhvr>
                                    </p:animEffect>
                                  </p:childTnLst>
                                </p:cTn>
                              </p:par>
                            </p:childTnLst>
                          </p:cTn>
                        </p:par>
                        <p:par>
                          <p:cTn id="8" fill="hold">
                            <p:stCondLst>
                              <p:cond delay="3000"/>
                            </p:stCondLst>
                            <p:childTnLst>
                              <p:par>
                                <p:cTn id="9" presetID="2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ppt_x"/>
                                          </p:val>
                                        </p:tav>
                                        <p:tav tm="100000">
                                          <p:val>
                                            <p:strVal val="#ppt_x"/>
                                          </p:val>
                                        </p:tav>
                                      </p:tavLst>
                                    </p:anim>
                                    <p:anim calcmode="lin" valueType="num">
                                      <p:cBhvr additive="base">
                                        <p:cTn id="26"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1" nodeType="clickEffect">
                                  <p:stCondLst>
                                    <p:cond delay="0"/>
                                  </p:stCondLst>
                                  <p:childTnLst>
                                    <p:anim calcmode="lin" valueType="num">
                                      <p:cBhvr additive="base">
                                        <p:cTn id="30" dur="50"/>
                                        <p:tgtEl>
                                          <p:spTgt spid="7"/>
                                        </p:tgtEl>
                                        <p:attrNameLst>
                                          <p:attrName>ppt_y</p:attrName>
                                        </p:attrNameLst>
                                      </p:cBhvr>
                                      <p:tavLst>
                                        <p:tav tm="0">
                                          <p:val>
                                            <p:strVal val="#ppt_y"/>
                                          </p:val>
                                        </p:tav>
                                        <p:tav tm="100000">
                                          <p:val>
                                            <p:strVal val="#ppt_y+#ppt_h*1.125000"/>
                                          </p:val>
                                        </p:tav>
                                      </p:tavLst>
                                    </p:anim>
                                    <p:animEffect transition="out" filter="wipe(down)">
                                      <p:cBhvr>
                                        <p:cTn id="31" dur="50"/>
                                        <p:tgtEl>
                                          <p:spTgt spid="7"/>
                                        </p:tgtEl>
                                      </p:cBhvr>
                                    </p:animEffect>
                                    <p:set>
                                      <p:cBhvr>
                                        <p:cTn id="32" dur="1" fill="hold">
                                          <p:stCondLst>
                                            <p:cond delay="49"/>
                                          </p:stCondLst>
                                        </p:cTn>
                                        <p:tgtEl>
                                          <p:spTgt spid="7"/>
                                        </p:tgtEl>
                                        <p:attrNameLst>
                                          <p:attrName>style.visibility</p:attrName>
                                        </p:attrNameLst>
                                      </p:cBhvr>
                                      <p:to>
                                        <p:strVal val="hidden"/>
                                      </p:to>
                                    </p:set>
                                  </p:childTnLst>
                                </p:cTn>
                              </p:par>
                            </p:childTnLst>
                          </p:cTn>
                        </p:par>
                        <p:par>
                          <p:cTn id="33" fill="hold">
                            <p:stCondLst>
                              <p:cond delay="50"/>
                            </p:stCondLst>
                            <p:childTnLst>
                              <p:par>
                                <p:cTn id="34" presetID="22" presetClass="exit" presetSubtype="4" fill="hold" grpId="1" nodeType="afterEffect">
                                  <p:stCondLst>
                                    <p:cond delay="0"/>
                                  </p:stCondLst>
                                  <p:childTnLst>
                                    <p:animEffect transition="out" filter="wipe(down)">
                                      <p:cBhvr>
                                        <p:cTn id="35" dur="50"/>
                                        <p:tgtEl>
                                          <p:spTgt spid="10"/>
                                        </p:tgtEl>
                                      </p:cBhvr>
                                    </p:animEffect>
                                    <p:set>
                                      <p:cBhvr>
                                        <p:cTn id="36" dur="1" fill="hold">
                                          <p:stCondLst>
                                            <p:cond delay="49"/>
                                          </p:stCondLst>
                                        </p:cTn>
                                        <p:tgtEl>
                                          <p:spTgt spid="10"/>
                                        </p:tgtEl>
                                        <p:attrNameLst>
                                          <p:attrName>style.visibility</p:attrName>
                                        </p:attrNameLst>
                                      </p:cBhvr>
                                      <p:to>
                                        <p:strVal val="hidden"/>
                                      </p:to>
                                    </p:set>
                                  </p:childTnLst>
                                </p:cTn>
                              </p:par>
                            </p:childTnLst>
                          </p:cTn>
                        </p:par>
                        <p:par>
                          <p:cTn id="37" fill="hold">
                            <p:stCondLst>
                              <p:cond delay="100"/>
                            </p:stCondLst>
                            <p:childTnLst>
                              <p:par>
                                <p:cTn id="38" presetID="6" presetClass="emph" presetSubtype="0" fill="hold" grpId="1" nodeType="afterEffect">
                                  <p:stCondLst>
                                    <p:cond delay="0"/>
                                  </p:stCondLst>
                                  <p:childTnLst>
                                    <p:animScale>
                                      <p:cBhvr>
                                        <p:cTn id="39" dur="10" fill="hold"/>
                                        <p:tgtEl>
                                          <p:spTgt spid="8"/>
                                        </p:tgtEl>
                                      </p:cBhvr>
                                      <p:by x="200000" y="200000"/>
                                    </p:animScale>
                                  </p:childTnLst>
                                </p:cTn>
                              </p:par>
                            </p:childTnLst>
                          </p:cTn>
                        </p:par>
                        <p:par>
                          <p:cTn id="40" fill="hold">
                            <p:stCondLst>
                              <p:cond delay="110"/>
                            </p:stCondLst>
                            <p:childTnLst>
                              <p:par>
                                <p:cTn id="41" presetID="0" presetClass="path" presetSubtype="0" accel="50000" decel="50000" fill="hold" grpId="2" nodeType="afterEffect">
                                  <p:stCondLst>
                                    <p:cond delay="0"/>
                                  </p:stCondLst>
                                  <p:childTnLst>
                                    <p:animMotion origin="layout" path="M 0 0 L -0.15104 0 " pathEditMode="relative" ptsTypes="AA">
                                      <p:cBhvr>
                                        <p:cTn id="42"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0803" y="422126"/>
            <a:ext cx="611998" cy="613916"/>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28504" y="3321212"/>
            <a:ext cx="1651414" cy="923330"/>
          </a:xfrm>
          <a:prstGeom prst="rect">
            <a:avLst/>
          </a:prstGeom>
          <a:noFill/>
        </p:spPr>
        <p:txBody>
          <a:bodyPr wrap="none" rtlCol="0">
            <a:spAutoFit/>
          </a:bodyPr>
          <a:lstStyle/>
          <a:p>
            <a:r>
              <a:rPr kumimoji="1" lang="en-US" altLang="zh-CN" sz="5400" b="1" dirty="0">
                <a:solidFill>
                  <a:srgbClr val="FF0000"/>
                </a:solidFill>
                <a:latin typeface="PingFang SC Semibold" charset="-122"/>
                <a:ea typeface="PingFang SC Semibold" charset="-122"/>
                <a:cs typeface="PingFang SC Semibold" charset="-122"/>
              </a:rPr>
              <a:t>W</a:t>
            </a:r>
            <a:r>
              <a:rPr kumimoji="1" lang="en-US" altLang="zh-CN" sz="5400" b="1" dirty="0">
                <a:latin typeface="PingFang SC Semibold" charset="-122"/>
                <a:ea typeface="PingFang SC Semibold" charset="-122"/>
                <a:cs typeface="PingFang SC Semibold" charset="-122"/>
              </a:rPr>
              <a:t>ho</a:t>
            </a:r>
            <a:endParaRPr kumimoji="1" lang="zh-CN" altLang="en-US" sz="5400" b="1" dirty="0">
              <a:latin typeface="PingFang SC Semibold" charset="-122"/>
              <a:ea typeface="PingFang SC Semibold" charset="-122"/>
              <a:cs typeface="PingFang SC Semibold" charset="-122"/>
            </a:endParaRPr>
          </a:p>
        </p:txBody>
      </p:sp>
      <p:sp>
        <p:nvSpPr>
          <p:cNvPr id="5" name="文本框 4"/>
          <p:cNvSpPr txBox="1"/>
          <p:nvPr/>
        </p:nvSpPr>
        <p:spPr>
          <a:xfrm>
            <a:off x="3470977" y="3321212"/>
            <a:ext cx="2278188" cy="923330"/>
          </a:xfrm>
          <a:prstGeom prst="rect">
            <a:avLst/>
          </a:prstGeom>
          <a:noFill/>
        </p:spPr>
        <p:txBody>
          <a:bodyPr wrap="none" rtlCol="0">
            <a:spAutoFit/>
          </a:bodyPr>
          <a:lstStyle/>
          <a:p>
            <a:r>
              <a:rPr kumimoji="1" lang="en-US" altLang="zh-CN" sz="5400" b="1" dirty="0" smtClean="0">
                <a:solidFill>
                  <a:srgbClr val="FF0000"/>
                </a:solidFill>
                <a:latin typeface="PingFang SC Semibold" charset="-122"/>
                <a:ea typeface="PingFang SC Semibold" charset="-122"/>
                <a:cs typeface="PingFang SC Semibold" charset="-122"/>
              </a:rPr>
              <a:t>W</a:t>
            </a:r>
            <a:r>
              <a:rPr kumimoji="1" lang="en-US" altLang="zh-CN" sz="5400" b="1" dirty="0" smtClean="0">
                <a:latin typeface="PingFang SC Semibold" charset="-122"/>
                <a:ea typeface="PingFang SC Semibold" charset="-122"/>
                <a:cs typeface="PingFang SC Semibold" charset="-122"/>
              </a:rPr>
              <a:t>here</a:t>
            </a:r>
            <a:endParaRPr kumimoji="1" lang="zh-CN" altLang="en-US" sz="5400" b="1" dirty="0">
              <a:latin typeface="PingFang SC Semibold" charset="-122"/>
              <a:ea typeface="PingFang SC Semibold" charset="-122"/>
              <a:cs typeface="PingFang SC Semibold" charset="-122"/>
            </a:endParaRPr>
          </a:p>
        </p:txBody>
      </p:sp>
      <p:sp>
        <p:nvSpPr>
          <p:cNvPr id="6" name="文本框 5"/>
          <p:cNvSpPr txBox="1"/>
          <p:nvPr/>
        </p:nvSpPr>
        <p:spPr>
          <a:xfrm>
            <a:off x="6340224" y="3289381"/>
            <a:ext cx="2028119" cy="923330"/>
          </a:xfrm>
          <a:prstGeom prst="rect">
            <a:avLst/>
          </a:prstGeom>
          <a:noFill/>
        </p:spPr>
        <p:txBody>
          <a:bodyPr wrap="none" rtlCol="0">
            <a:spAutoFit/>
          </a:bodyPr>
          <a:lstStyle/>
          <a:p>
            <a:r>
              <a:rPr kumimoji="1" lang="en-US" altLang="zh-CN" sz="5400" b="1" dirty="0" smtClean="0">
                <a:solidFill>
                  <a:srgbClr val="FF0000"/>
                </a:solidFill>
                <a:latin typeface="PingFang SC Semibold" charset="-122"/>
                <a:ea typeface="PingFang SC Semibold" charset="-122"/>
                <a:cs typeface="PingFang SC Semibold" charset="-122"/>
              </a:rPr>
              <a:t>W</a:t>
            </a:r>
            <a:r>
              <a:rPr kumimoji="1" lang="en-US" altLang="zh-CN" sz="5400" b="1" dirty="0" smtClean="0">
                <a:latin typeface="PingFang SC Semibold" charset="-122"/>
                <a:ea typeface="PingFang SC Semibold" charset="-122"/>
                <a:cs typeface="PingFang SC Semibold" charset="-122"/>
              </a:rPr>
              <a:t>hen</a:t>
            </a:r>
            <a:endParaRPr kumimoji="1" lang="zh-CN" altLang="en-US" sz="5400" b="1" dirty="0">
              <a:latin typeface="PingFang SC Semibold" charset="-122"/>
              <a:ea typeface="PingFang SC Semibold" charset="-122"/>
              <a:cs typeface="PingFang SC Semibold" charset="-122"/>
            </a:endParaRPr>
          </a:p>
        </p:txBody>
      </p:sp>
      <p:sp>
        <p:nvSpPr>
          <p:cNvPr id="7" name="文本框 6"/>
          <p:cNvSpPr txBox="1"/>
          <p:nvPr/>
        </p:nvSpPr>
        <p:spPr>
          <a:xfrm>
            <a:off x="8959402" y="3289381"/>
            <a:ext cx="1882247" cy="923330"/>
          </a:xfrm>
          <a:prstGeom prst="rect">
            <a:avLst/>
          </a:prstGeom>
          <a:noFill/>
        </p:spPr>
        <p:txBody>
          <a:bodyPr wrap="none" rtlCol="0">
            <a:spAutoFit/>
          </a:bodyPr>
          <a:lstStyle/>
          <a:p>
            <a:r>
              <a:rPr kumimoji="1" lang="en-US" altLang="zh-CN" sz="5400" b="1" dirty="0" smtClean="0">
                <a:solidFill>
                  <a:srgbClr val="FF0000"/>
                </a:solidFill>
                <a:latin typeface="PingFang SC Semibold" charset="-122"/>
                <a:ea typeface="PingFang SC Semibold" charset="-122"/>
                <a:cs typeface="PingFang SC Semibold" charset="-122"/>
              </a:rPr>
              <a:t>W</a:t>
            </a:r>
            <a:r>
              <a:rPr kumimoji="1" lang="en-US" altLang="zh-CN" sz="5400" b="1" dirty="0" smtClean="0">
                <a:latin typeface="PingFang SC Semibold" charset="-122"/>
                <a:ea typeface="PingFang SC Semibold" charset="-122"/>
                <a:cs typeface="PingFang SC Semibold" charset="-122"/>
              </a:rPr>
              <a:t>hat</a:t>
            </a:r>
            <a:endParaRPr kumimoji="1" lang="zh-CN" altLang="en-US" sz="5400" b="1" dirty="0">
              <a:latin typeface="PingFang SC Semibold" charset="-122"/>
              <a:ea typeface="PingFang SC Semibold" charset="-122"/>
              <a:cs typeface="PingFang SC Semibold" charset="-122"/>
            </a:endParaRPr>
          </a:p>
        </p:txBody>
      </p:sp>
      <p:sp>
        <p:nvSpPr>
          <p:cNvPr id="8" name="文本框 7"/>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上报信息</a:t>
            </a:r>
            <a:endParaRPr lang="en-US" altLang="zh-CN" sz="3000" dirty="0">
              <a:latin typeface="PingFang SC Medium" charset="-122"/>
              <a:ea typeface="PingFang SC Medium" charset="-122"/>
              <a:cs typeface="PingFang SC Medium" charset="-122"/>
            </a:endParaRPr>
          </a:p>
        </p:txBody>
      </p:sp>
      <p:sp>
        <p:nvSpPr>
          <p:cNvPr id="10" name="矩形 9"/>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918" y="236469"/>
            <a:ext cx="687993" cy="687993"/>
          </a:xfrm>
          <a:prstGeom prst="rect">
            <a:avLst/>
          </a:prstGeom>
        </p:spPr>
      </p:pic>
    </p:spTree>
    <p:extLst>
      <p:ext uri="{BB962C8B-B14F-4D97-AF65-F5344CB8AC3E}">
        <p14:creationId xmlns:p14="http://schemas.microsoft.com/office/powerpoint/2010/main" val="18189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553023"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我的分享</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1722299" y="1614887"/>
            <a:ext cx="705642" cy="584775"/>
          </a:xfrm>
          <a:prstGeom prst="rect">
            <a:avLst/>
          </a:prstGeom>
          <a:noFill/>
        </p:spPr>
        <p:txBody>
          <a:bodyPr wrap="none" rtlCol="0">
            <a:spAutoFit/>
          </a:bodyPr>
          <a:lstStyle/>
          <a:p>
            <a:r>
              <a:rPr kumimoji="1" lang="en-US" altLang="zh-CN" sz="3200" dirty="0" smtClean="0"/>
              <a:t>Siri</a:t>
            </a:r>
            <a:endParaRPr kumimoji="1" lang="zh-CN" altLang="en-US" sz="3200" dirty="0"/>
          </a:p>
        </p:txBody>
      </p:sp>
      <p:sp>
        <p:nvSpPr>
          <p:cNvPr id="4" name="文本框 3"/>
          <p:cNvSpPr txBox="1"/>
          <p:nvPr/>
        </p:nvSpPr>
        <p:spPr>
          <a:xfrm>
            <a:off x="1435239" y="2490993"/>
            <a:ext cx="788869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讲个笑话、</a:t>
            </a:r>
            <a:r>
              <a:rPr kumimoji="1" lang="zh-CN" altLang="en-US" dirty="0">
                <a:latin typeface="PingFang SC" charset="-122"/>
                <a:ea typeface="PingFang SC" charset="-122"/>
                <a:cs typeface="PingFang SC" charset="-122"/>
              </a:rPr>
              <a:t>明天早上</a:t>
            </a:r>
            <a:r>
              <a:rPr kumimoji="1" lang="en-US" altLang="zh-CN" dirty="0">
                <a:latin typeface="PingFang SC" charset="-122"/>
                <a:ea typeface="PingFang SC" charset="-122"/>
                <a:cs typeface="PingFang SC" charset="-122"/>
              </a:rPr>
              <a:t>6</a:t>
            </a:r>
            <a:r>
              <a:rPr kumimoji="1" lang="zh-CN" altLang="en-US" dirty="0">
                <a:latin typeface="PingFang SC" charset="-122"/>
                <a:ea typeface="PingFang SC" charset="-122"/>
                <a:cs typeface="PingFang SC" charset="-122"/>
              </a:rPr>
              <a:t>点叫醒</a:t>
            </a:r>
            <a:r>
              <a:rPr kumimoji="1" lang="zh-CN" altLang="en-US" dirty="0" smtClean="0">
                <a:latin typeface="PingFang SC" charset="-122"/>
                <a:ea typeface="PingFang SC" charset="-122"/>
                <a:cs typeface="PingFang SC" charset="-122"/>
              </a:rPr>
              <a:t>我、明天</a:t>
            </a:r>
            <a:r>
              <a:rPr kumimoji="1" lang="en-US" altLang="zh-CN" dirty="0">
                <a:latin typeface="PingFang SC" charset="-122"/>
                <a:ea typeface="PingFang SC" charset="-122"/>
                <a:cs typeface="PingFang SC" charset="-122"/>
              </a:rPr>
              <a:t>10</a:t>
            </a:r>
            <a:r>
              <a:rPr kumimoji="1" lang="zh-CN" altLang="en-US" dirty="0">
                <a:latin typeface="PingFang SC" charset="-122"/>
                <a:ea typeface="PingFang SC" charset="-122"/>
                <a:cs typeface="PingFang SC" charset="-122"/>
              </a:rPr>
              <a:t>点提醒我</a:t>
            </a:r>
            <a:r>
              <a:rPr kumimoji="1" lang="zh-CN" altLang="en-US" dirty="0" smtClean="0">
                <a:latin typeface="PingFang SC" charset="-122"/>
                <a:ea typeface="PingFang SC" charset="-122"/>
                <a:cs typeface="PingFang SC" charset="-122"/>
              </a:rPr>
              <a:t>参加、给</a:t>
            </a:r>
            <a:r>
              <a:rPr kumimoji="1" lang="en-US" altLang="zh-CN" dirty="0" smtClean="0">
                <a:latin typeface="PingFang SC" charset="-122"/>
                <a:ea typeface="PingFang SC" charset="-122"/>
                <a:cs typeface="PingFang SC" charset="-122"/>
              </a:rPr>
              <a:t>XX</a:t>
            </a:r>
            <a:r>
              <a:rPr kumimoji="1" lang="zh-CN" altLang="en-US" dirty="0" smtClean="0">
                <a:latin typeface="PingFang SC" charset="-122"/>
                <a:ea typeface="PingFang SC" charset="-122"/>
                <a:cs typeface="PingFang SC" charset="-122"/>
              </a:rPr>
              <a:t>发短信</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打电话</a:t>
            </a:r>
            <a:endParaRPr kumimoji="1" lang="zh-CN" altLang="en-US" dirty="0">
              <a:latin typeface="PingFang SC" charset="-122"/>
              <a:ea typeface="PingFang SC" charset="-122"/>
              <a:cs typeface="PingFang SC" charset="-122"/>
            </a:endParaRPr>
          </a:p>
        </p:txBody>
      </p:sp>
      <p:sp>
        <p:nvSpPr>
          <p:cNvPr id="6" name="文本框 5"/>
          <p:cNvSpPr txBox="1"/>
          <p:nvPr/>
        </p:nvSpPr>
        <p:spPr>
          <a:xfrm>
            <a:off x="1435239" y="4039671"/>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正在播放的是什么歌曲</a:t>
            </a:r>
            <a:endParaRPr kumimoji="1" lang="zh-CN" altLang="en-US" dirty="0">
              <a:latin typeface="PingFang SC" charset="-122"/>
              <a:ea typeface="PingFang SC" charset="-122"/>
              <a:cs typeface="PingFang SC" charset="-122"/>
            </a:endParaRPr>
          </a:p>
        </p:txBody>
      </p:sp>
      <p:sp>
        <p:nvSpPr>
          <p:cNvPr id="7" name="文本框 6"/>
          <p:cNvSpPr txBox="1"/>
          <p:nvPr/>
        </p:nvSpPr>
        <p:spPr>
          <a:xfrm>
            <a:off x="1435239" y="30045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明天什么天气</a:t>
            </a:r>
            <a:endParaRPr kumimoji="1" lang="zh-CN" altLang="en-US" dirty="0">
              <a:latin typeface="PingFang SC" charset="-122"/>
              <a:ea typeface="PingFang SC" charset="-122"/>
              <a:cs typeface="PingFang SC" charset="-122"/>
            </a:endParaRPr>
          </a:p>
        </p:txBody>
      </p:sp>
      <p:sp>
        <p:nvSpPr>
          <p:cNvPr id="8" name="文本框 7"/>
          <p:cNvSpPr txBox="1"/>
          <p:nvPr/>
        </p:nvSpPr>
        <p:spPr>
          <a:xfrm>
            <a:off x="1435239" y="5707641"/>
            <a:ext cx="8712164" cy="369332"/>
          </a:xfrm>
          <a:prstGeom prst="rect">
            <a:avLst/>
          </a:prstGeom>
          <a:noFill/>
        </p:spPr>
        <p:txBody>
          <a:bodyPr wrap="square" rtlCol="0">
            <a:spAutoFit/>
          </a:bodyPr>
          <a:lstStyle/>
          <a:p>
            <a:r>
              <a:rPr kumimoji="1" lang="zh-CN" altLang="en-US" dirty="0" smtClean="0">
                <a:latin typeface="PingFang SC" charset="-122"/>
                <a:ea typeface="PingFang SC" charset="-122"/>
                <a:cs typeface="PingFang SC" charset="-122"/>
              </a:rPr>
              <a:t>智能音响，我家的天猫精灵甚至能给我的手机拨打网络电话来帮我定位我的手机位置</a:t>
            </a:r>
            <a:endParaRPr kumimoji="1" lang="zh-CN" altLang="en-US" dirty="0">
              <a:latin typeface="PingFang SC" charset="-122"/>
              <a:ea typeface="PingFang SC" charset="-122"/>
              <a:cs typeface="PingFang SC" charset="-122"/>
            </a:endParaRPr>
          </a:p>
        </p:txBody>
      </p:sp>
      <p:sp>
        <p:nvSpPr>
          <p:cNvPr id="9" name="文本框 8"/>
          <p:cNvSpPr txBox="1"/>
          <p:nvPr/>
        </p:nvSpPr>
        <p:spPr>
          <a:xfrm>
            <a:off x="1435239" y="3521007"/>
            <a:ext cx="249299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开关灯、打开智能音响</a:t>
            </a:r>
            <a:endParaRPr kumimoji="1" lang="zh-CN" altLang="en-US" dirty="0">
              <a:latin typeface="PingFang SC" charset="-122"/>
              <a:ea typeface="PingFang SC" charset="-122"/>
              <a:cs typeface="PingFang SC" charset="-122"/>
            </a:endParaRPr>
          </a:p>
        </p:txBody>
      </p:sp>
      <p:sp>
        <p:nvSpPr>
          <p:cNvPr id="12" name="文本框 11"/>
          <p:cNvSpPr txBox="1"/>
          <p:nvPr/>
        </p:nvSpPr>
        <p:spPr>
          <a:xfrm>
            <a:off x="1720055" y="4930886"/>
            <a:ext cx="1415772"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天猫精灵</a:t>
            </a:r>
            <a:endParaRPr kumimoji="1" lang="zh-CN" altLang="en-US" sz="2400" dirty="0">
              <a:latin typeface="PingFang SC" charset="-122"/>
              <a:ea typeface="PingFang SC" charset="-122"/>
              <a:cs typeface="PingFang SC"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2855"/>
            <a:ext cx="729425" cy="716628"/>
          </a:xfrm>
          <a:prstGeom prst="rect">
            <a:avLst/>
          </a:prstGeom>
        </p:spPr>
      </p:pic>
      <p:sp>
        <p:nvSpPr>
          <p:cNvPr id="14" name="文本框 13"/>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语音助手</a:t>
            </a:r>
            <a:endParaRPr lang="en-US" altLang="zh-CN" sz="3000" dirty="0">
              <a:latin typeface="PingFang SC Medium" charset="-122"/>
              <a:ea typeface="PingFang SC Medium" charset="-122"/>
              <a:cs typeface="PingFang SC Medium" charset="-122"/>
            </a:endParaRPr>
          </a:p>
        </p:txBody>
      </p:sp>
      <p:sp>
        <p:nvSpPr>
          <p:cNvPr id="5" name="圆角矩形 4"/>
          <p:cNvSpPr>
            <a:spLocks noChangeAspect="1"/>
          </p:cNvSpPr>
          <p:nvPr/>
        </p:nvSpPr>
        <p:spPr>
          <a:xfrm>
            <a:off x="863651" y="4875924"/>
            <a:ext cx="571588" cy="571588"/>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6372" y="422126"/>
            <a:ext cx="641954" cy="641954"/>
          </a:xfrm>
          <a:prstGeom prst="rect">
            <a:avLst/>
          </a:prstGeom>
          <a:effectLst>
            <a:glow rad="12700">
              <a:srgbClr val="FF0000">
                <a:alpha val="40000"/>
              </a:srgbClr>
            </a:glow>
          </a:effectLst>
        </p:spPr>
      </p:pic>
      <p:sp>
        <p:nvSpPr>
          <p:cNvPr id="18" name="文本框 17"/>
          <p:cNvSpPr txBox="1"/>
          <p:nvPr/>
        </p:nvSpPr>
        <p:spPr>
          <a:xfrm>
            <a:off x="2316891" y="3438667"/>
            <a:ext cx="7007046" cy="523220"/>
          </a:xfrm>
          <a:prstGeom prst="rect">
            <a:avLst/>
          </a:prstGeom>
          <a:noFill/>
        </p:spPr>
        <p:txBody>
          <a:bodyPr wrap="none" rtlCol="0">
            <a:spAutoFit/>
          </a:bodyPr>
          <a:lstStyle/>
          <a:p>
            <a:r>
              <a:rPr kumimoji="1" lang="zh-CN" altLang="en-US" sz="2800" dirty="0" smtClean="0">
                <a:latin typeface="PingFang SC Medium" charset="-122"/>
                <a:ea typeface="PingFang SC Medium" charset="-122"/>
                <a:cs typeface="PingFang SC Medium" charset="-122"/>
              </a:rPr>
              <a:t>你们还不够智能，</a:t>
            </a:r>
            <a:r>
              <a:rPr kumimoji="1" lang="zh-CN" altLang="en-US" sz="2800" dirty="0">
                <a:latin typeface="PingFang SC Medium" charset="-122"/>
                <a:ea typeface="PingFang SC Medium" charset="-122"/>
                <a:cs typeface="PingFang SC Medium" charset="-122"/>
              </a:rPr>
              <a:t>自由度、组织能力、创新</a:t>
            </a:r>
          </a:p>
        </p:txBody>
      </p:sp>
      <p:sp>
        <p:nvSpPr>
          <p:cNvPr id="19" name="矩形 18"/>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30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3" presetClass="entr" presetSubtype="10"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32" presetClass="emph" presetSubtype="0" fill="hold" grpId="0" nodeType="afterEffect">
                                  <p:stCondLst>
                                    <p:cond delay="0"/>
                                  </p:stCondLst>
                                  <p:childTnLst>
                                    <p:animRot by="120000">
                                      <p:cBhvr>
                                        <p:cTn id="42" dur="100" fill="hold">
                                          <p:stCondLst>
                                            <p:cond delay="0"/>
                                          </p:stCondLst>
                                        </p:cTn>
                                        <p:tgtEl>
                                          <p:spTgt spid="5"/>
                                        </p:tgtEl>
                                        <p:attrNameLst>
                                          <p:attrName>r</p:attrName>
                                        </p:attrNameLst>
                                      </p:cBhvr>
                                    </p:animRot>
                                    <p:animRot by="-240000">
                                      <p:cBhvr>
                                        <p:cTn id="43" dur="200" fill="hold">
                                          <p:stCondLst>
                                            <p:cond delay="200"/>
                                          </p:stCondLst>
                                        </p:cTn>
                                        <p:tgtEl>
                                          <p:spTgt spid="5"/>
                                        </p:tgtEl>
                                        <p:attrNameLst>
                                          <p:attrName>r</p:attrName>
                                        </p:attrNameLst>
                                      </p:cBhvr>
                                    </p:animRot>
                                    <p:animRot by="240000">
                                      <p:cBhvr>
                                        <p:cTn id="44" dur="200" fill="hold">
                                          <p:stCondLst>
                                            <p:cond delay="400"/>
                                          </p:stCondLst>
                                        </p:cTn>
                                        <p:tgtEl>
                                          <p:spTgt spid="5"/>
                                        </p:tgtEl>
                                        <p:attrNameLst>
                                          <p:attrName>r</p:attrName>
                                        </p:attrNameLst>
                                      </p:cBhvr>
                                    </p:animRot>
                                    <p:animRot by="-240000">
                                      <p:cBhvr>
                                        <p:cTn id="45" dur="200" fill="hold">
                                          <p:stCondLst>
                                            <p:cond delay="600"/>
                                          </p:stCondLst>
                                        </p:cTn>
                                        <p:tgtEl>
                                          <p:spTgt spid="5"/>
                                        </p:tgtEl>
                                        <p:attrNameLst>
                                          <p:attrName>r</p:attrName>
                                        </p:attrNameLst>
                                      </p:cBhvr>
                                    </p:animRot>
                                    <p:animRot by="120000">
                                      <p:cBhvr>
                                        <p:cTn id="46" dur="200" fill="hold">
                                          <p:stCondLst>
                                            <p:cond delay="800"/>
                                          </p:stCondLst>
                                        </p:cTn>
                                        <p:tgtEl>
                                          <p:spTgt spid="5"/>
                                        </p:tgtEl>
                                        <p:attrNameLst>
                                          <p:attrName>r</p:attrName>
                                        </p:attrNameLst>
                                      </p:cBhvr>
                                    </p:animRo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grpId="2" nodeType="clickEffect">
                                  <p:stCondLst>
                                    <p:cond delay="0"/>
                                  </p:stCondLst>
                                  <p:childTnLst>
                                    <p:animEffect transition="out" filter="wipe(down)">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par>
                                <p:cTn id="65" presetID="22" presetClass="exit" presetSubtype="4" fill="hold" grpId="1" nodeType="withEffect">
                                  <p:stCondLst>
                                    <p:cond delay="0"/>
                                  </p:stCondLst>
                                  <p:childTnLst>
                                    <p:animEffect transition="out" filter="wipe(down)">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22" presetClass="exit" presetSubtype="4" fill="hold" grpId="1" nodeType="withEffect">
                                  <p:stCondLst>
                                    <p:cond delay="0"/>
                                  </p:stCondLst>
                                  <p:childTnLst>
                                    <p:animEffect transition="out" filter="wipe(down)">
                                      <p:cBhvr>
                                        <p:cTn id="69" dur="500"/>
                                        <p:tgtEl>
                                          <p:spTgt spid="7"/>
                                        </p:tgtEl>
                                      </p:cBhvr>
                                    </p:animEffect>
                                    <p:set>
                                      <p:cBhvr>
                                        <p:cTn id="70" dur="1" fill="hold">
                                          <p:stCondLst>
                                            <p:cond delay="499"/>
                                          </p:stCondLst>
                                        </p:cTn>
                                        <p:tgtEl>
                                          <p:spTgt spid="7"/>
                                        </p:tgtEl>
                                        <p:attrNameLst>
                                          <p:attrName>style.visibility</p:attrName>
                                        </p:attrNameLst>
                                      </p:cBhvr>
                                      <p:to>
                                        <p:strVal val="hidden"/>
                                      </p:to>
                                    </p:set>
                                  </p:childTnLst>
                                </p:cTn>
                              </p:par>
                              <p:par>
                                <p:cTn id="71" presetID="22" presetClass="exit" presetSubtype="4" fill="hold" grpId="1" nodeType="withEffect">
                                  <p:stCondLst>
                                    <p:cond delay="0"/>
                                  </p:stCondLst>
                                  <p:childTnLst>
                                    <p:animEffect transition="out" filter="wipe(down)">
                                      <p:cBhvr>
                                        <p:cTn id="72" dur="500"/>
                                        <p:tgtEl>
                                          <p:spTgt spid="8"/>
                                        </p:tgtEl>
                                      </p:cBhvr>
                                    </p:animEffect>
                                    <p:set>
                                      <p:cBhvr>
                                        <p:cTn id="73" dur="1" fill="hold">
                                          <p:stCondLst>
                                            <p:cond delay="499"/>
                                          </p:stCondLst>
                                        </p:cTn>
                                        <p:tgtEl>
                                          <p:spTgt spid="8"/>
                                        </p:tgtEl>
                                        <p:attrNameLst>
                                          <p:attrName>style.visibility</p:attrName>
                                        </p:attrNameLst>
                                      </p:cBhvr>
                                      <p:to>
                                        <p:strVal val="hidden"/>
                                      </p:to>
                                    </p:set>
                                  </p:childTnLst>
                                </p:cTn>
                              </p:par>
                              <p:par>
                                <p:cTn id="74" presetID="22" presetClass="exit" presetSubtype="4" fill="hold" grpId="1" nodeType="withEffect">
                                  <p:stCondLst>
                                    <p:cond delay="0"/>
                                  </p:stCondLst>
                                  <p:childTnLst>
                                    <p:animEffect transition="out" filter="wipe(down)">
                                      <p:cBhvr>
                                        <p:cTn id="75" dur="500"/>
                                        <p:tgtEl>
                                          <p:spTgt spid="9"/>
                                        </p:tgtEl>
                                      </p:cBhvr>
                                    </p:animEffect>
                                    <p:set>
                                      <p:cBhvr>
                                        <p:cTn id="76" dur="1" fill="hold">
                                          <p:stCondLst>
                                            <p:cond delay="499"/>
                                          </p:stCondLst>
                                        </p:cTn>
                                        <p:tgtEl>
                                          <p:spTgt spid="9"/>
                                        </p:tgtEl>
                                        <p:attrNameLst>
                                          <p:attrName>style.visibility</p:attrName>
                                        </p:attrNameLst>
                                      </p:cBhvr>
                                      <p:to>
                                        <p:strVal val="hidden"/>
                                      </p:to>
                                    </p:set>
                                  </p:childTnLst>
                                </p:cTn>
                              </p:par>
                              <p:par>
                                <p:cTn id="77" presetID="22" presetClass="exit" presetSubtype="4" fill="hold" grpId="1" nodeType="withEffect">
                                  <p:stCondLst>
                                    <p:cond delay="0"/>
                                  </p:stCondLst>
                                  <p:childTnLst>
                                    <p:animEffect transition="out" filter="wipe(down)">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13"/>
                                        </p:tgtEl>
                                      </p:cBhvr>
                                    </p:animEffect>
                                    <p:set>
                                      <p:cBhvr>
                                        <p:cTn id="82" dur="1" fill="hold">
                                          <p:stCondLst>
                                            <p:cond delay="499"/>
                                          </p:stCondLst>
                                        </p:cTn>
                                        <p:tgtEl>
                                          <p:spTgt spid="13"/>
                                        </p:tgtEl>
                                        <p:attrNameLst>
                                          <p:attrName>style.visibility</p:attrName>
                                        </p:attrNameLst>
                                      </p:cBhvr>
                                      <p:to>
                                        <p:strVal val="hidden"/>
                                      </p:to>
                                    </p:set>
                                  </p:childTnLst>
                                </p:cTn>
                              </p:par>
                              <p:par>
                                <p:cTn id="83" presetID="22" presetClass="exit" presetSubtype="4" fill="hold" grpId="2" nodeType="withEffect">
                                  <p:stCondLst>
                                    <p:cond delay="0"/>
                                  </p:stCondLst>
                                  <p:childTnLst>
                                    <p:animEffect transition="out" filter="wipe(down)">
                                      <p:cBhvr>
                                        <p:cTn id="84" dur="500"/>
                                        <p:tgtEl>
                                          <p:spTgt spid="5"/>
                                        </p:tgtEl>
                                      </p:cBhvr>
                                    </p:animEffect>
                                    <p:set>
                                      <p:cBhvr>
                                        <p:cTn id="85" dur="1" fill="hold">
                                          <p:stCondLst>
                                            <p:cond delay="499"/>
                                          </p:stCondLst>
                                        </p:cTn>
                                        <p:tgtEl>
                                          <p:spTgt spid="5"/>
                                        </p:tgtEl>
                                        <p:attrNameLst>
                                          <p:attrName>style.visibility</p:attrName>
                                        </p:attrNameLst>
                                      </p:cBhvr>
                                      <p:to>
                                        <p:strVal val="hidden"/>
                                      </p:to>
                                    </p:set>
                                  </p:childTnLst>
                                </p:cTn>
                              </p:par>
                              <p:par>
                                <p:cTn id="86" presetID="25" presetClass="entr" presetSubtype="0" fill="hold" grpId="1" nodeType="with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9"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0"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91" dur="1000" fill="hold"/>
                                        <p:tgtEl>
                                          <p:spTgt spid="18"/>
                                        </p:tgtEl>
                                        <p:attrNameLst>
                                          <p:attrName>ppt_h</p:attrName>
                                        </p:attrNameLst>
                                      </p:cBhvr>
                                      <p:tavLst>
                                        <p:tav tm="0">
                                          <p:val>
                                            <p:strVal val="#ppt_h"/>
                                          </p:val>
                                        </p:tav>
                                        <p:tav tm="100000">
                                          <p:val>
                                            <p:strVal val="#ppt_h"/>
                                          </p:val>
                                        </p:tav>
                                      </p:tavLst>
                                    </p:anim>
                                    <p:anim calcmode="lin" valueType="num">
                                      <p:cBhvr>
                                        <p:cTn id="92"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93"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94"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95" dur="1000" decel="500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P spid="4" grpId="0"/>
      <p:bldP spid="4" grpId="1"/>
      <p:bldP spid="6" grpId="0"/>
      <p:bldP spid="6" grpId="1"/>
      <p:bldP spid="7" grpId="0"/>
      <p:bldP spid="7" grpId="1"/>
      <p:bldP spid="8" grpId="0"/>
      <p:bldP spid="8" grpId="1"/>
      <p:bldP spid="9" grpId="0"/>
      <p:bldP spid="9" grpId="1"/>
      <p:bldP spid="12" grpId="0"/>
      <p:bldP spid="12" grpId="1"/>
      <p:bldP spid="5" grpId="0" animBg="1"/>
      <p:bldP spid="5" grpId="1" animBg="1"/>
      <p:bldP spid="5" grpId="2" animBg="1"/>
      <p:bldP spid="1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717894" cy="5505450"/>
          </a:xfrm>
          <a:prstGeom prst="rect">
            <a:avLst/>
          </a:prstGeom>
        </p:spPr>
      </p:pic>
      <p:sp>
        <p:nvSpPr>
          <p:cNvPr id="6" name="文本框 5"/>
          <p:cNvSpPr txBox="1"/>
          <p:nvPr/>
        </p:nvSpPr>
        <p:spPr>
          <a:xfrm>
            <a:off x="6363770" y="1061431"/>
            <a:ext cx="1972880"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6452548"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63771"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452547" y="3880613"/>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363770" y="3824148"/>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452548"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363771"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8038220" y="2555631"/>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工作内容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8038220" y="3870314"/>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我的分享</a:t>
            </a:r>
            <a:endParaRPr kumimoji="1" lang="zh-CN" altLang="en-US" sz="3000" dirty="0">
              <a:latin typeface="PingFang SC Medium" charset="-122"/>
              <a:ea typeface="PingFang SC Medium" charset="-122"/>
              <a:cs typeface="PingFang SC Medium" charset="-122"/>
            </a:endParaRPr>
          </a:p>
        </p:txBody>
      </p:sp>
      <p:sp>
        <p:nvSpPr>
          <p:cNvPr id="19" name="文本框 18"/>
          <p:cNvSpPr txBox="1"/>
          <p:nvPr/>
        </p:nvSpPr>
        <p:spPr>
          <a:xfrm>
            <a:off x="8038219" y="5174698"/>
            <a:ext cx="1723549"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未来可期</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384" y="1967410"/>
            <a:ext cx="1970122" cy="4263546"/>
          </a:xfrm>
          <a:prstGeom prst="rect">
            <a:avLst/>
          </a:prstGeom>
          <a:effectLst>
            <a:glow rad="12700">
              <a:srgbClr val="FF0000"/>
            </a:glo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605" y="1967410"/>
            <a:ext cx="1970122" cy="4263546"/>
          </a:xfrm>
          <a:prstGeom prst="rect">
            <a:avLst/>
          </a:prstGeom>
          <a:effectLst>
            <a:glow rad="12700">
              <a:srgbClr val="FF0000"/>
            </a:glo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21" y="1967410"/>
            <a:ext cx="1970122" cy="4263546"/>
          </a:xfrm>
          <a:prstGeom prst="rect">
            <a:avLst/>
          </a:prstGeom>
          <a:effectLst>
            <a:glow rad="12700">
              <a:srgbClr val="FF0000"/>
            </a:glo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942" y="1967411"/>
            <a:ext cx="1970122" cy="4263545"/>
          </a:xfrm>
          <a:prstGeom prst="rect">
            <a:avLst/>
          </a:prstGeom>
          <a:effectLst>
            <a:glow rad="12700">
              <a:srgbClr val="FF0000"/>
            </a:glow>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163" y="1967411"/>
            <a:ext cx="1970122" cy="4263545"/>
          </a:xfrm>
          <a:prstGeom prst="rect">
            <a:avLst/>
          </a:prstGeom>
          <a:effectLst>
            <a:glow rad="12700">
              <a:srgbClr val="FF0000"/>
            </a:glow>
          </a:effectLst>
        </p:spPr>
      </p:pic>
      <p:sp>
        <p:nvSpPr>
          <p:cNvPr id="12" name="文本框 11"/>
          <p:cNvSpPr txBox="1"/>
          <p:nvPr/>
        </p:nvSpPr>
        <p:spPr>
          <a:xfrm>
            <a:off x="824732" y="346080"/>
            <a:ext cx="729879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人工智能还是暂时交给人类吧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快捷指令</a:t>
            </a:r>
            <a:endParaRPr lang="en-US" altLang="zh-CN" sz="3000" dirty="0">
              <a:latin typeface="PingFang SC Medium" charset="-122"/>
              <a:ea typeface="PingFang SC Medium" charset="-122"/>
              <a:cs typeface="PingFang SC Medium" charset="-122"/>
            </a:endParaRPr>
          </a:p>
        </p:txBody>
      </p:sp>
      <p:pic>
        <p:nvPicPr>
          <p:cNvPr id="13" name="图片 12"/>
          <p:cNvPicPr>
            <a:picLocks noChangeAspect="1"/>
          </p:cNvPicPr>
          <p:nvPr/>
        </p:nvPicPr>
        <p:blipFill>
          <a:blip r:embed="rId8"/>
          <a:stretch>
            <a:fillRect/>
          </a:stretch>
        </p:blipFill>
        <p:spPr>
          <a:xfrm>
            <a:off x="8489398" y="261037"/>
            <a:ext cx="724083" cy="724083"/>
          </a:xfrm>
          <a:prstGeom prst="rect">
            <a:avLst/>
          </a:prstGeom>
        </p:spPr>
      </p:pic>
      <p:sp>
        <p:nvSpPr>
          <p:cNvPr id="11" name="文本框 10"/>
          <p:cNvSpPr txBox="1"/>
          <p:nvPr/>
        </p:nvSpPr>
        <p:spPr>
          <a:xfrm>
            <a:off x="824732" y="900078"/>
            <a:ext cx="6777817" cy="584775"/>
          </a:xfrm>
          <a:prstGeom prst="rect">
            <a:avLst/>
          </a:prstGeom>
          <a:noFill/>
        </p:spPr>
        <p:txBody>
          <a:bodyPr wrap="none" rtlCol="0">
            <a:spAutoFit/>
          </a:bodyPr>
          <a:lstStyle/>
          <a:p>
            <a:r>
              <a:rPr kumimoji="1" lang="en-US" altLang="zh-CN" sz="1600" dirty="0" smtClean="0">
                <a:solidFill>
                  <a:schemeClr val="bg1">
                    <a:lumMod val="50000"/>
                  </a:schemeClr>
                </a:solidFill>
                <a:latin typeface="PingFang SC" charset="-122"/>
                <a:ea typeface="PingFang SC" charset="-122"/>
                <a:cs typeface="PingFang SC" charset="-122"/>
              </a:rPr>
              <a:t>Apple</a:t>
            </a:r>
            <a:r>
              <a:rPr kumimoji="1" lang="zh-CN" altLang="en-US" sz="1600" dirty="0" smtClean="0">
                <a:solidFill>
                  <a:schemeClr val="bg1">
                    <a:lumMod val="50000"/>
                  </a:schemeClr>
                </a:solidFill>
                <a:latin typeface="PingFang SC" charset="-122"/>
                <a:ea typeface="PingFang SC" charset="-122"/>
                <a:cs typeface="PingFang SC" charset="-122"/>
              </a:rPr>
              <a:t>很聪明，意识到</a:t>
            </a:r>
            <a:r>
              <a:rPr kumimoji="1" lang="en-US" altLang="zh-CN" sz="1600" dirty="0" smtClean="0">
                <a:solidFill>
                  <a:schemeClr val="bg1">
                    <a:lumMod val="50000"/>
                  </a:schemeClr>
                </a:solidFill>
                <a:latin typeface="PingFang SC" charset="-122"/>
                <a:ea typeface="PingFang SC" charset="-122"/>
                <a:cs typeface="PingFang SC" charset="-122"/>
              </a:rPr>
              <a:t>Siri</a:t>
            </a:r>
            <a:r>
              <a:rPr kumimoji="1" lang="zh-CN" altLang="en-US" sz="1600" dirty="0" smtClean="0">
                <a:solidFill>
                  <a:schemeClr val="bg1">
                    <a:lumMod val="50000"/>
                  </a:schemeClr>
                </a:solidFill>
                <a:latin typeface="PingFang SC" charset="-122"/>
                <a:ea typeface="PingFang SC" charset="-122"/>
                <a:cs typeface="PingFang SC" charset="-122"/>
              </a:rPr>
              <a:t>做不到真正的人工智能，更多的是成为调戏对象</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但是快捷指令给了我们更多的可能性</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15" name="矩形 14"/>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440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75" fill="hold">
                                          <p:stCondLst>
                                            <p:cond delay="0"/>
                                          </p:stCondLst>
                                        </p:cTn>
                                        <p:tgtEl>
                                          <p:spTgt spid="13"/>
                                        </p:tgtEl>
                                        <p:attrNameLst>
                                          <p:attrName>r</p:attrName>
                                        </p:attrNameLst>
                                      </p:cBhvr>
                                    </p:animRot>
                                    <p:animRot by="-240000">
                                      <p:cBhvr>
                                        <p:cTn id="7" dur="150" fill="hold">
                                          <p:stCondLst>
                                            <p:cond delay="150"/>
                                          </p:stCondLst>
                                        </p:cTn>
                                        <p:tgtEl>
                                          <p:spTgt spid="13"/>
                                        </p:tgtEl>
                                        <p:attrNameLst>
                                          <p:attrName>r</p:attrName>
                                        </p:attrNameLst>
                                      </p:cBhvr>
                                    </p:animRot>
                                    <p:animRot by="240000">
                                      <p:cBhvr>
                                        <p:cTn id="8" dur="150" fill="hold">
                                          <p:stCondLst>
                                            <p:cond delay="300"/>
                                          </p:stCondLst>
                                        </p:cTn>
                                        <p:tgtEl>
                                          <p:spTgt spid="13"/>
                                        </p:tgtEl>
                                        <p:attrNameLst>
                                          <p:attrName>r</p:attrName>
                                        </p:attrNameLst>
                                      </p:cBhvr>
                                    </p:animRot>
                                    <p:animRot by="-240000">
                                      <p:cBhvr>
                                        <p:cTn id="9" dur="150" fill="hold">
                                          <p:stCondLst>
                                            <p:cond delay="450"/>
                                          </p:stCondLst>
                                        </p:cTn>
                                        <p:tgtEl>
                                          <p:spTgt spid="13"/>
                                        </p:tgtEl>
                                        <p:attrNameLst>
                                          <p:attrName>r</p:attrName>
                                        </p:attrNameLst>
                                      </p:cBhvr>
                                    </p:animRot>
                                    <p:animRot by="120000">
                                      <p:cBhvr>
                                        <p:cTn id="10" dur="150" fill="hold">
                                          <p:stCondLst>
                                            <p:cond delay="6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down)">
                                      <p:cBhvr>
                                        <p:cTn id="23" dur="500"/>
                                        <p:tgtEl>
                                          <p:spTgt spid="9"/>
                                        </p:tgtEl>
                                      </p:cBhvr>
                                    </p:animEffect>
                                  </p:childTnLst>
                                </p:cTn>
                              </p:par>
                              <p:par>
                                <p:cTn id="24" presetID="1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par>
                                <p:cTn id="34" presetID="1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82" y="2618867"/>
            <a:ext cx="4706492" cy="29462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53563" y="1988501"/>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pic>
        <p:nvPicPr>
          <p:cNvPr id="8" name="图片 7"/>
          <p:cNvPicPr>
            <a:picLocks noChangeAspect="1"/>
          </p:cNvPicPr>
          <p:nvPr/>
        </p:nvPicPr>
        <p:blipFill>
          <a:blip r:embed="rId4"/>
          <a:stretch>
            <a:fillRect/>
          </a:stretch>
        </p:blipFill>
        <p:spPr>
          <a:xfrm>
            <a:off x="824732" y="1988488"/>
            <a:ext cx="4075881" cy="3576642"/>
          </a:xfrm>
          <a:prstGeom prst="rect">
            <a:avLst/>
          </a:prstGeom>
        </p:spPr>
      </p:pic>
      <p:sp>
        <p:nvSpPr>
          <p:cNvPr id="6" name="文本框 5"/>
          <p:cNvSpPr txBox="1"/>
          <p:nvPr/>
        </p:nvSpPr>
        <p:spPr>
          <a:xfrm>
            <a:off x="2308674" y="5865666"/>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活字印刷</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511870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抽象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解藕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更多的可能性</a:t>
            </a:r>
            <a:endParaRPr lang="en-US" altLang="zh-CN" sz="3000" dirty="0">
              <a:latin typeface="PingFang SC Medium" charset="-122"/>
              <a:ea typeface="PingFang SC Medium" charset="-122"/>
              <a:cs typeface="PingFang SC Medium" charset="-122"/>
            </a:endParaRPr>
          </a:p>
        </p:txBody>
      </p:sp>
      <p:sp>
        <p:nvSpPr>
          <p:cNvPr id="12" name="文本框 11"/>
          <p:cNvSpPr txBox="1"/>
          <p:nvPr/>
        </p:nvSpPr>
        <p:spPr>
          <a:xfrm>
            <a:off x="824732" y="900078"/>
            <a:ext cx="5929828" cy="584775"/>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古有活字印刷、今有乐</a:t>
            </a:r>
            <a:r>
              <a:rPr kumimoji="1" lang="zh-CN" altLang="en-US" sz="1600" dirty="0" smtClean="0">
                <a:solidFill>
                  <a:schemeClr val="bg1">
                    <a:lumMod val="50000"/>
                  </a:schemeClr>
                </a:solidFill>
                <a:latin typeface="PingFang SC" charset="-122"/>
                <a:ea typeface="PingFang SC" charset="-122"/>
                <a:cs typeface="PingFang SC" charset="-122"/>
              </a:rPr>
              <a:t>高</a:t>
            </a:r>
            <a:r>
              <a:rPr kumimoji="1" lang="zh-CN" altLang="en-US" sz="1600" dirty="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活字</a:t>
            </a:r>
            <a:r>
              <a:rPr kumimoji="1" lang="zh-CN" altLang="en-US" sz="1600" dirty="0">
                <a:solidFill>
                  <a:schemeClr val="bg1">
                    <a:lumMod val="50000"/>
                  </a:schemeClr>
                </a:solidFill>
                <a:latin typeface="PingFang SC" charset="-122"/>
                <a:ea typeface="PingFang SC" charset="-122"/>
                <a:cs typeface="PingFang SC" charset="-122"/>
              </a:rPr>
              <a:t>立方体的大小、卡扣</a:t>
            </a:r>
            <a:r>
              <a:rPr kumimoji="1" lang="zh-CN" altLang="en-US" sz="1600" dirty="0" smtClean="0">
                <a:solidFill>
                  <a:schemeClr val="bg1">
                    <a:lumMod val="50000"/>
                  </a:schemeClr>
                </a:solidFill>
                <a:latin typeface="PingFang SC" charset="-122"/>
                <a:ea typeface="PingFang SC" charset="-122"/>
                <a:cs typeface="PingFang SC" charset="-122"/>
              </a:rPr>
              <a:t>大小被规范</a:t>
            </a:r>
            <a:endParaRPr kumimoji="1" lang="en-US" altLang="zh-CN" sz="1600" dirty="0" smtClean="0">
              <a:solidFill>
                <a:schemeClr val="bg1">
                  <a:lumMod val="50000"/>
                </a:schemeClr>
              </a:solidFill>
              <a:latin typeface="PingFang SC" charset="-122"/>
              <a:ea typeface="PingFang SC" charset="-122"/>
              <a:cs typeface="PingFang SC" charset="-122"/>
            </a:endParaRPr>
          </a:p>
          <a:p>
            <a:r>
              <a:rPr kumimoji="1" lang="zh-CN" altLang="en-US" sz="1600" dirty="0" smtClean="0">
                <a:solidFill>
                  <a:schemeClr val="bg1">
                    <a:lumMod val="50000"/>
                  </a:schemeClr>
                </a:solidFill>
                <a:latin typeface="PingFang SC" charset="-122"/>
                <a:ea typeface="PingFang SC" charset="-122"/>
                <a:cs typeface="PingFang SC" charset="-122"/>
              </a:rPr>
              <a:t>在</a:t>
            </a:r>
            <a:r>
              <a:rPr kumimoji="1" lang="zh-CN" altLang="en-US" sz="1600" dirty="0">
                <a:solidFill>
                  <a:schemeClr val="bg1">
                    <a:lumMod val="50000"/>
                  </a:schemeClr>
                </a:solidFill>
                <a:latin typeface="PingFang SC" charset="-122"/>
                <a:ea typeface="PingFang SC" charset="-122"/>
                <a:cs typeface="PingFang SC" charset="-122"/>
              </a:rPr>
              <a:t>拼接完成之前，你不知道</a:t>
            </a:r>
            <a:r>
              <a:rPr kumimoji="1" lang="zh-CN" altLang="en-US" sz="1600" dirty="0" smtClean="0">
                <a:solidFill>
                  <a:schemeClr val="bg1">
                    <a:lumMod val="50000"/>
                  </a:schemeClr>
                </a:solidFill>
                <a:latin typeface="PingFang SC" charset="-122"/>
                <a:ea typeface="PingFang SC" charset="-122"/>
                <a:cs typeface="PingFang SC" charset="-122"/>
              </a:rPr>
              <a:t>它</a:t>
            </a:r>
            <a:r>
              <a:rPr kumimoji="1" lang="zh-CN" altLang="en-US" sz="1600" b="1" u="sng" dirty="0" smtClean="0">
                <a:solidFill>
                  <a:srgbClr val="FF0000"/>
                </a:solidFill>
                <a:latin typeface="PingFang SC" charset="-122"/>
                <a:ea typeface="PingFang SC" charset="-122"/>
                <a:cs typeface="PingFang SC" charset="-122"/>
              </a:rPr>
              <a:t>还能</a:t>
            </a:r>
            <a:r>
              <a:rPr kumimoji="1" lang="zh-CN" altLang="en-US" sz="1600" dirty="0">
                <a:solidFill>
                  <a:schemeClr val="bg1">
                    <a:lumMod val="50000"/>
                  </a:schemeClr>
                </a:solidFill>
                <a:latin typeface="PingFang SC" charset="-122"/>
                <a:ea typeface="PingFang SC" charset="-122"/>
                <a:cs typeface="PingFang SC" charset="-122"/>
              </a:rPr>
              <a:t>是个啥</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190" y="422126"/>
            <a:ext cx="670337" cy="670337"/>
          </a:xfrm>
          <a:prstGeom prst="rect">
            <a:avLst/>
          </a:prstGeom>
          <a:effectLst>
            <a:glow rad="12700">
              <a:srgbClr val="FF0000">
                <a:alpha val="40000"/>
              </a:srgbClr>
            </a:glow>
          </a:effectLst>
        </p:spPr>
      </p:pic>
      <p:sp>
        <p:nvSpPr>
          <p:cNvPr id="13" name="矩形 1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014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84" y="1655589"/>
            <a:ext cx="2207838" cy="4783649"/>
          </a:xfrm>
          <a:prstGeom prst="rect">
            <a:avLst/>
          </a:prstGeom>
          <a:effectLst>
            <a:glow rad="12700">
              <a:srgbClr val="FF0000">
                <a:alpha val="50000"/>
              </a:srgbClr>
            </a:glo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9659" y="1655589"/>
            <a:ext cx="2207838" cy="4783650"/>
          </a:xfrm>
          <a:prstGeom prst="rect">
            <a:avLst/>
          </a:prstGeom>
          <a:effectLst>
            <a:glow rad="12700">
              <a:srgbClr val="FF0000">
                <a:alpha val="50000"/>
              </a:srgbClr>
            </a:glow>
          </a:effectLst>
        </p:spPr>
      </p:pic>
      <p:sp>
        <p:nvSpPr>
          <p:cNvPr id="9" name="文本框 8"/>
          <p:cNvSpPr txBox="1"/>
          <p:nvPr/>
        </p:nvSpPr>
        <p:spPr>
          <a:xfrm>
            <a:off x="824732" y="346080"/>
            <a:ext cx="5344733"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解放双手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不可忽视人的能力</a:t>
            </a:r>
            <a:endParaRPr lang="en-US" altLang="zh-CN" sz="3000" dirty="0">
              <a:latin typeface="PingFang SC Medium" charset="-122"/>
              <a:ea typeface="PingFang SC Medium" charset="-122"/>
              <a:cs typeface="PingFang SC Medium" charset="-122"/>
            </a:endParaRPr>
          </a:p>
        </p:txBody>
      </p:sp>
      <p:sp>
        <p:nvSpPr>
          <p:cNvPr id="10" name="文本框 9"/>
          <p:cNvSpPr txBox="1"/>
          <p:nvPr/>
        </p:nvSpPr>
        <p:spPr>
          <a:xfrm>
            <a:off x="824732" y="900078"/>
            <a:ext cx="6635150" cy="338554"/>
          </a:xfrm>
          <a:prstGeom prst="rect">
            <a:avLst/>
          </a:prstGeom>
          <a:noFill/>
        </p:spPr>
        <p:txBody>
          <a:bodyPr wrap="none" rtlCol="0">
            <a:spAutoFit/>
          </a:bodyPr>
          <a:lstStyle/>
          <a:p>
            <a:r>
              <a:rPr kumimoji="1" lang="zh-CN" altLang="en-US" sz="1600" dirty="0">
                <a:solidFill>
                  <a:schemeClr val="bg1">
                    <a:lumMod val="50000"/>
                  </a:schemeClr>
                </a:solidFill>
                <a:latin typeface="PingFang SC" charset="-122"/>
                <a:ea typeface="PingFang SC" charset="-122"/>
                <a:cs typeface="PingFang SC" charset="-122"/>
              </a:rPr>
              <a:t>我见证了一个和</a:t>
            </a:r>
            <a:r>
              <a:rPr kumimoji="1" lang="en-US" altLang="zh-CN" sz="1600" dirty="0">
                <a:solidFill>
                  <a:schemeClr val="bg1">
                    <a:lumMod val="50000"/>
                  </a:schemeClr>
                </a:solidFill>
                <a:latin typeface="PingFang SC" charset="-122"/>
                <a:ea typeface="PingFang SC" charset="-122"/>
                <a:cs typeface="PingFang SC" charset="-122"/>
              </a:rPr>
              <a:t>Siri</a:t>
            </a:r>
            <a:r>
              <a:rPr kumimoji="1" lang="zh-CN" altLang="en-US" sz="1600" dirty="0">
                <a:solidFill>
                  <a:schemeClr val="bg1">
                    <a:lumMod val="50000"/>
                  </a:schemeClr>
                </a:solidFill>
                <a:latin typeface="PingFang SC" charset="-122"/>
                <a:ea typeface="PingFang SC" charset="-122"/>
                <a:cs typeface="PingFang SC" charset="-122"/>
              </a:rPr>
              <a:t>一样无助的</a:t>
            </a:r>
            <a:r>
              <a:rPr kumimoji="1" lang="zh-CN" altLang="en-US" sz="1600" dirty="0" smtClean="0">
                <a:solidFill>
                  <a:schemeClr val="bg1">
                    <a:lumMod val="50000"/>
                  </a:schemeClr>
                </a:solidFill>
                <a:latin typeface="PingFang SC" charset="-122"/>
                <a:ea typeface="PingFang SC" charset="-122"/>
                <a:cs typeface="PingFang SC" charset="-122"/>
              </a:rPr>
              <a:t>事件 </a:t>
            </a:r>
            <a:r>
              <a:rPr kumimoji="1" lang="en-US" altLang="zh-CN" sz="1600" dirty="0" smtClean="0">
                <a:solidFill>
                  <a:schemeClr val="bg1">
                    <a:lumMod val="50000"/>
                  </a:schemeClr>
                </a:solidFill>
                <a:latin typeface="PingFang SC" charset="-122"/>
                <a:ea typeface="PingFang SC" charset="-122"/>
                <a:cs typeface="PingFang SC" charset="-122"/>
              </a:rPr>
              <a:t>-</a:t>
            </a:r>
            <a:r>
              <a:rPr kumimoji="1" lang="zh-CN" altLang="en-US" sz="1600" dirty="0" smtClean="0">
                <a:solidFill>
                  <a:schemeClr val="bg1">
                    <a:lumMod val="50000"/>
                  </a:schemeClr>
                </a:solidFill>
                <a:latin typeface="PingFang SC" charset="-122"/>
                <a:ea typeface="PingFang SC" charset="-122"/>
                <a:cs typeface="PingFang SC" charset="-122"/>
              </a:rPr>
              <a:t> 安卓消息</a:t>
            </a:r>
            <a:r>
              <a:rPr kumimoji="1" lang="zh-CN" altLang="en-US" sz="1600" dirty="0">
                <a:solidFill>
                  <a:schemeClr val="bg1">
                    <a:lumMod val="50000"/>
                  </a:schemeClr>
                </a:solidFill>
                <a:latin typeface="PingFang SC" charset="-122"/>
                <a:ea typeface="PingFang SC" charset="-122"/>
                <a:cs typeface="PingFang SC" charset="-122"/>
              </a:rPr>
              <a:t>通知（</a:t>
            </a:r>
            <a:r>
              <a:rPr kumimoji="1" lang="en-US" altLang="zh-CN" sz="1600" dirty="0" err="1">
                <a:solidFill>
                  <a:schemeClr val="bg1">
                    <a:lumMod val="50000"/>
                  </a:schemeClr>
                </a:solidFill>
                <a:latin typeface="PingFang SC" charset="-122"/>
                <a:ea typeface="PingFang SC" charset="-122"/>
                <a:cs typeface="PingFang SC" charset="-122"/>
              </a:rPr>
              <a:t>Notifycation</a:t>
            </a:r>
            <a:r>
              <a:rPr kumimoji="1" lang="zh-CN" altLang="en-US" sz="1600" dirty="0" smtClean="0">
                <a:solidFill>
                  <a:schemeClr val="bg1">
                    <a:lumMod val="50000"/>
                  </a:schemeClr>
                </a:solidFill>
                <a:latin typeface="PingFang SC" charset="-122"/>
                <a:ea typeface="PingFang SC" charset="-122"/>
                <a:cs typeface="PingFang SC" charset="-122"/>
              </a:rPr>
              <a:t>）</a:t>
            </a:r>
            <a:endParaRPr kumimoji="1" lang="zh-CN" altLang="en-US" sz="1600" dirty="0">
              <a:solidFill>
                <a:schemeClr val="bg1">
                  <a:lumMod val="50000"/>
                </a:schemeClr>
              </a:solidFill>
              <a:latin typeface="PingFang SC" charset="-122"/>
              <a:ea typeface="PingFang SC" charset="-122"/>
              <a:cs typeface="PingFang SC" charset="-122"/>
            </a:endParaRPr>
          </a:p>
        </p:txBody>
      </p:sp>
      <p:sp>
        <p:nvSpPr>
          <p:cNvPr id="2" name="矩形 1"/>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RPReplay_Final16108843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17234" y="1638015"/>
            <a:ext cx="2220566" cy="4801223"/>
          </a:xfrm>
          <a:prstGeom prst="rect">
            <a:avLst/>
          </a:prstGeom>
        </p:spPr>
      </p:pic>
      <p:sp>
        <p:nvSpPr>
          <p:cNvPr id="11" name="矩形 1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79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24732" y="2273056"/>
            <a:ext cx="2438488"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1</a:t>
            </a:r>
            <a:r>
              <a:rPr kumimoji="1" lang="zh-CN" altLang="en-US" sz="2000" dirty="0" smtClean="0">
                <a:latin typeface="PingFang SC Medium" charset="-122"/>
                <a:ea typeface="PingFang SC Medium" charset="-122"/>
                <a:cs typeface="PingFang SC Medium" charset="-122"/>
              </a:rPr>
              <a:t>、抽象化 </a:t>
            </a:r>
            <a:r>
              <a:rPr kumimoji="1" lang="en-US" altLang="zh-CN" sz="2000" dirty="0" smtClean="0">
                <a:latin typeface="PingFang SC Medium" charset="-122"/>
                <a:ea typeface="PingFang SC Medium" charset="-122"/>
                <a:cs typeface="PingFang SC Medium" charset="-122"/>
              </a:rPr>
              <a:t>&amp;</a:t>
            </a:r>
            <a:r>
              <a:rPr kumimoji="1" lang="zh-CN" altLang="en-US" sz="2000" dirty="0" smtClean="0">
                <a:latin typeface="PingFang SC Medium" charset="-122"/>
                <a:ea typeface="PingFang SC Medium" charset="-122"/>
                <a:cs typeface="PingFang SC Medium" charset="-122"/>
              </a:rPr>
              <a:t> 具象化</a:t>
            </a:r>
            <a:endParaRPr kumimoji="1" lang="zh-CN" altLang="en-US" sz="2000" dirty="0">
              <a:latin typeface="PingFang SC Medium" charset="-122"/>
              <a:ea typeface="PingFang SC Medium" charset="-122"/>
              <a:cs typeface="PingFang SC Medium" charset="-122"/>
            </a:endParaRPr>
          </a:p>
        </p:txBody>
      </p:sp>
      <p:sp>
        <p:nvSpPr>
          <p:cNvPr id="8" name="文本框 7"/>
          <p:cNvSpPr txBox="1"/>
          <p:nvPr/>
        </p:nvSpPr>
        <p:spPr>
          <a:xfrm>
            <a:off x="824732" y="4651082"/>
            <a:ext cx="1107996"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2</a:t>
            </a:r>
            <a:r>
              <a:rPr kumimoji="1" lang="zh-CN" altLang="en-US" sz="2000" dirty="0" smtClean="0">
                <a:latin typeface="PingFang SC Medium" charset="-122"/>
                <a:ea typeface="PingFang SC Medium" charset="-122"/>
                <a:cs typeface="PingFang SC Medium" charset="-122"/>
              </a:rPr>
              <a:t>、人！</a:t>
            </a:r>
            <a:endParaRPr kumimoji="1" lang="zh-CN" altLang="en-US" sz="2000" dirty="0">
              <a:latin typeface="PingFang SC Medium" charset="-122"/>
              <a:ea typeface="PingFang SC Medium" charset="-122"/>
              <a:cs typeface="PingFang SC Medium" charset="-122"/>
            </a:endParaRPr>
          </a:p>
        </p:txBody>
      </p:sp>
      <p:sp>
        <p:nvSpPr>
          <p:cNvPr id="9" name="文本框 8"/>
          <p:cNvSpPr txBox="1"/>
          <p:nvPr/>
        </p:nvSpPr>
        <p:spPr>
          <a:xfrm>
            <a:off x="1151285" y="2954716"/>
            <a:ext cx="4753224"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小孩子：我想要小汽车、大卡车、消防车</a:t>
            </a:r>
            <a:r>
              <a:rPr kumimoji="1" lang="en-US" altLang="zh-CN" dirty="0" smtClean="0">
                <a:solidFill>
                  <a:schemeClr val="bg1">
                    <a:lumMod val="50000"/>
                  </a:schemeClr>
                </a:solidFill>
                <a:latin typeface="PingFang SC" charset="-122"/>
                <a:ea typeface="PingFang SC" charset="-122"/>
                <a:cs typeface="PingFang SC" charset="-122"/>
              </a:rPr>
              <a:t> . . .</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0" name="文本框 9"/>
          <p:cNvSpPr txBox="1"/>
          <p:nvPr/>
        </p:nvSpPr>
        <p:spPr>
          <a:xfrm>
            <a:off x="7137747" y="2954716"/>
            <a:ext cx="1800493"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我给你一个乐高</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1" name="文本框 10"/>
          <p:cNvSpPr txBox="1"/>
          <p:nvPr/>
        </p:nvSpPr>
        <p:spPr>
          <a:xfrm>
            <a:off x="1151285" y="3498712"/>
            <a:ext cx="9708107"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出门提醒我天气情况、在会议开始</a:t>
            </a:r>
            <a:r>
              <a:rPr kumimoji="1" lang="en-US" altLang="zh-CN" dirty="0" smtClean="0">
                <a:solidFill>
                  <a:schemeClr val="bg1">
                    <a:lumMod val="50000"/>
                  </a:schemeClr>
                </a:solidFill>
                <a:latin typeface="PingFang SC" charset="-122"/>
                <a:ea typeface="PingFang SC" charset="-122"/>
                <a:cs typeface="PingFang SC" charset="-122"/>
              </a:rPr>
              <a:t>10</a:t>
            </a:r>
            <a:r>
              <a:rPr kumimoji="1" lang="zh-CN" altLang="en-US" dirty="0" smtClean="0">
                <a:solidFill>
                  <a:schemeClr val="bg1">
                    <a:lumMod val="50000"/>
                  </a:schemeClr>
                </a:solidFill>
                <a:latin typeface="PingFang SC" charset="-122"/>
                <a:ea typeface="PingFang SC" charset="-122"/>
                <a:cs typeface="PingFang SC" charset="-122"/>
              </a:rPr>
              <a:t>分钟前提醒我、电量低于</a:t>
            </a:r>
            <a:r>
              <a:rPr kumimoji="1" lang="en-US" altLang="zh-CN" dirty="0" smtClean="0">
                <a:solidFill>
                  <a:schemeClr val="bg1">
                    <a:lumMod val="50000"/>
                  </a:schemeClr>
                </a:solidFill>
                <a:latin typeface="PingFang SC" charset="-122"/>
                <a:ea typeface="PingFang SC" charset="-122"/>
                <a:cs typeface="PingFang SC" charset="-122"/>
              </a:rPr>
              <a:t>30</a:t>
            </a:r>
            <a:r>
              <a:rPr kumimoji="1" lang="zh-CN" altLang="en-US" dirty="0" smtClean="0">
                <a:solidFill>
                  <a:schemeClr val="bg1">
                    <a:lumMod val="50000"/>
                  </a:schemeClr>
                </a:solidFill>
                <a:latin typeface="PingFang SC" charset="-122"/>
                <a:ea typeface="PingFang SC" charset="-122"/>
                <a:cs typeface="PingFang SC" charset="-122"/>
              </a:rPr>
              <a:t>告诉我，并开启低电量模式 </a:t>
            </a:r>
            <a:r>
              <a:rPr kumimoji="1" lang="mr-IN" altLang="zh-CN" dirty="0" smtClean="0">
                <a:solidFill>
                  <a:schemeClr val="bg1">
                    <a:lumMod val="50000"/>
                  </a:schemeClr>
                </a:solidFill>
                <a:latin typeface="PingFang SC" charset="-122"/>
                <a:ea typeface="PingFang SC" charset="-122"/>
                <a:cs typeface="PingFang SC" charset="-122"/>
              </a:rPr>
              <a:t>…</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2" name="文本框 11"/>
          <p:cNvSpPr txBox="1"/>
          <p:nvPr/>
        </p:nvSpPr>
        <p:spPr>
          <a:xfrm>
            <a:off x="3639370" y="1525347"/>
            <a:ext cx="5109091" cy="461665"/>
          </a:xfrm>
          <a:prstGeom prst="rect">
            <a:avLst/>
          </a:prstGeom>
          <a:noFill/>
        </p:spPr>
        <p:txBody>
          <a:bodyPr wrap="none" rtlCol="0">
            <a:spAutoFit/>
          </a:bodyPr>
          <a:lstStyle/>
          <a:p>
            <a:r>
              <a:rPr kumimoji="1" lang="zh-CN" altLang="en-US" sz="2400" dirty="0" smtClean="0">
                <a:latin typeface="PingFang SC" charset="-122"/>
                <a:ea typeface="PingFang SC" charset="-122"/>
                <a:cs typeface="PingFang SC" charset="-122"/>
              </a:rPr>
              <a:t>前面讲的这些事情，我们发现了两点</a:t>
            </a:r>
            <a:endParaRPr kumimoji="1" lang="zh-CN" altLang="en-US" sz="2400" dirty="0">
              <a:latin typeface="PingFang SC" charset="-122"/>
              <a:ea typeface="PingFang SC" charset="-122"/>
              <a:cs typeface="PingFang SC" charset="-122"/>
            </a:endParaRPr>
          </a:p>
        </p:txBody>
      </p:sp>
      <p:sp>
        <p:nvSpPr>
          <p:cNvPr id="13" name="文本框 12"/>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小结</a:t>
            </a:r>
            <a:endParaRPr lang="en-US" altLang="zh-CN" sz="3000" dirty="0">
              <a:latin typeface="PingFang SC Medium" charset="-122"/>
              <a:ea typeface="PingFang SC Medium" charset="-122"/>
              <a:cs typeface="PingFang SC Medium"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38" y="427309"/>
            <a:ext cx="630000" cy="630000"/>
          </a:xfrm>
          <a:prstGeom prst="rect">
            <a:avLst/>
          </a:prstGeom>
          <a:effectLst>
            <a:glow rad="12700">
              <a:srgbClr val="FF0000">
                <a:alpha val="40000"/>
              </a:srgbClr>
            </a:glow>
          </a:effectLst>
        </p:spPr>
      </p:pic>
      <p:sp>
        <p:nvSpPr>
          <p:cNvPr id="15" name="文本框 14"/>
          <p:cNvSpPr txBox="1"/>
          <p:nvPr/>
        </p:nvSpPr>
        <p:spPr>
          <a:xfrm>
            <a:off x="1151285" y="5301964"/>
            <a:ext cx="4570482" cy="369332"/>
          </a:xfrm>
          <a:prstGeom prst="rect">
            <a:avLst/>
          </a:prstGeom>
          <a:noFill/>
        </p:spPr>
        <p:txBody>
          <a:bodyPr wrap="none" rtlCol="0">
            <a:spAutoFit/>
          </a:bodyPr>
          <a:lstStyle/>
          <a:p>
            <a:r>
              <a:rPr kumimoji="1" lang="zh-CN" altLang="en-US" dirty="0" smtClean="0">
                <a:solidFill>
                  <a:schemeClr val="bg1">
                    <a:lumMod val="50000"/>
                  </a:schemeClr>
                </a:solidFill>
                <a:latin typeface="PingFang SC" charset="-122"/>
                <a:ea typeface="PingFang SC" charset="-122"/>
                <a:cs typeface="PingFang SC" charset="-122"/>
              </a:rPr>
              <a:t>组织能力、创新能力、沟通能力、不可取代</a:t>
            </a:r>
            <a:endParaRPr kumimoji="1" lang="zh-CN" altLang="en-US" dirty="0">
              <a:solidFill>
                <a:schemeClr val="bg1">
                  <a:lumMod val="50000"/>
                </a:schemeClr>
              </a:solidFill>
              <a:latin typeface="PingFang SC" charset="-122"/>
              <a:ea typeface="PingFang SC" charset="-122"/>
              <a:cs typeface="PingFang SC" charset="-122"/>
            </a:endParaRPr>
          </a:p>
        </p:txBody>
      </p:sp>
      <p:sp>
        <p:nvSpPr>
          <p:cNvPr id="17" name="矩形 16"/>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5" name="文本框 4"/>
          <p:cNvSpPr txBox="1"/>
          <p:nvPr/>
        </p:nvSpPr>
        <p:spPr>
          <a:xfrm>
            <a:off x="824732" y="924462"/>
            <a:ext cx="7845417" cy="338554"/>
          </a:xfrm>
          <a:prstGeom prst="rect">
            <a:avLst/>
          </a:prstGeom>
          <a:noFill/>
        </p:spPr>
        <p:txBody>
          <a:bodyPr wrap="none" rtlCol="0">
            <a:spAutoFit/>
          </a:bodyPr>
          <a:lstStyle/>
          <a:p>
            <a:r>
              <a:rPr lang="zh-CN" altLang="en-US" sz="1600" dirty="0">
                <a:solidFill>
                  <a:schemeClr val="bg1">
                    <a:lumMod val="50000"/>
                  </a:schemeClr>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chemeClr val="bg1">
                    <a:lumMod val="50000"/>
                  </a:schemeClr>
                </a:solidFill>
                <a:latin typeface="PingFang SC" charset="-122"/>
                <a:ea typeface="PingFang SC" charset="-122"/>
                <a:cs typeface="PingFang SC" charset="-122"/>
              </a:rPr>
              <a:t>……</a:t>
            </a:r>
            <a:endParaRPr lang="zh-CN" altLang="en-US" sz="1600" dirty="0">
              <a:solidFill>
                <a:schemeClr val="bg1">
                  <a:lumMod val="50000"/>
                </a:schemeClr>
              </a:solidFill>
              <a:latin typeface="PingFang SC" charset="-122"/>
              <a:ea typeface="PingFang SC" charset="-122"/>
              <a:cs typeface="PingFang SC" charset="-122"/>
            </a:endParaRPr>
          </a:p>
        </p:txBody>
      </p:sp>
      <p:sp>
        <p:nvSpPr>
          <p:cNvPr id="7" name="文本框 6"/>
          <p:cNvSpPr txBox="1"/>
          <p:nvPr/>
        </p:nvSpPr>
        <p:spPr>
          <a:xfrm>
            <a:off x="5157215" y="1272827"/>
            <a:ext cx="6421511" cy="307777"/>
          </a:xfrm>
          <a:prstGeom prst="rect">
            <a:avLst/>
          </a:prstGeom>
          <a:noFill/>
        </p:spPr>
        <p:txBody>
          <a:bodyPr wrap="square" rtlCol="0">
            <a:spAutoFit/>
          </a:bodyPr>
          <a:lstStyle/>
          <a:p>
            <a:pPr algn="r"/>
            <a:r>
              <a:rPr lang="en-US" altLang="zh-CN" sz="1400" i="1" dirty="0">
                <a:solidFill>
                  <a:srgbClr val="FF0000"/>
                </a:solidFill>
                <a:latin typeface="PingFang SC" charset="-122"/>
                <a:ea typeface="PingFang SC" charset="-122"/>
                <a:cs typeface="PingFang SC" charset="-122"/>
              </a:rPr>
              <a:t>—</a:t>
            </a:r>
            <a:r>
              <a:rPr lang="zh-CN" altLang="en-US" sz="1400" i="1" dirty="0">
                <a:solidFill>
                  <a:srgbClr val="FF0000"/>
                </a:solidFill>
                <a:latin typeface="PingFang SC" charset="-122"/>
                <a:ea typeface="PingFang SC" charset="-122"/>
                <a:cs typeface="PingFang SC" charset="-122"/>
              </a:rPr>
              <a:t> 不要具象化它是用来做什么的</a:t>
            </a:r>
            <a:r>
              <a:rPr lang="zh-CN" altLang="en-US" sz="1400" i="1" dirty="0" smtClean="0">
                <a:solidFill>
                  <a:srgbClr val="FF0000"/>
                </a:solidFill>
                <a:latin typeface="PingFang SC" charset="-122"/>
                <a:ea typeface="PingFang SC" charset="-122"/>
                <a:cs typeface="PingFang SC" charset="-122"/>
              </a:rPr>
              <a:t>，实现</a:t>
            </a:r>
            <a:r>
              <a:rPr lang="zh-CN" altLang="en-US" sz="1400" i="1" dirty="0">
                <a:solidFill>
                  <a:srgbClr val="FF0000"/>
                </a:solidFill>
                <a:latin typeface="PingFang SC" charset="-122"/>
                <a:ea typeface="PingFang SC" charset="-122"/>
                <a:cs typeface="PingFang SC" charset="-122"/>
              </a:rPr>
              <a:t>它，让使用者来决定它能完成什么</a:t>
            </a:r>
            <a:r>
              <a:rPr lang="zh-CN" altLang="en-US" sz="1400" i="1" dirty="0" smtClean="0">
                <a:solidFill>
                  <a:srgbClr val="FF0000"/>
                </a:solidFill>
                <a:latin typeface="PingFang SC" charset="-122"/>
                <a:ea typeface="PingFang SC" charset="-122"/>
                <a:cs typeface="PingFang SC" charset="-122"/>
              </a:rPr>
              <a:t>使命</a:t>
            </a:r>
            <a:endParaRPr lang="zh-CN" altLang="en-US" sz="1400" dirty="0">
              <a:latin typeface="PingFang SC" charset="-122"/>
              <a:ea typeface="PingFang SC" charset="-122"/>
              <a:cs typeface="PingFang SC"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48" y="1684533"/>
            <a:ext cx="2164611" cy="46904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699" y="6069598"/>
            <a:ext cx="482600" cy="4889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75" y="1837321"/>
            <a:ext cx="3082448" cy="39631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775" y="1837320"/>
            <a:ext cx="3096000" cy="398057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148" y="1684533"/>
            <a:ext cx="2170170" cy="4702034"/>
          </a:xfrm>
          <a:prstGeom prst="rect">
            <a:avLst/>
          </a:prstGeom>
        </p:spPr>
      </p:pic>
      <p:sp>
        <p:nvSpPr>
          <p:cNvPr id="16" name="文本框 15"/>
          <p:cNvSpPr txBox="1"/>
          <p:nvPr/>
        </p:nvSpPr>
        <p:spPr>
          <a:xfrm>
            <a:off x="9705000" y="2894744"/>
            <a:ext cx="543739"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图片</a:t>
            </a:r>
            <a:endParaRPr kumimoji="1" lang="zh-CN" altLang="en-US" sz="1400" dirty="0">
              <a:latin typeface="PingFang SC" charset="-122"/>
              <a:ea typeface="PingFang SC" charset="-122"/>
              <a:cs typeface="PingFang SC" charset="-122"/>
            </a:endParaRPr>
          </a:p>
        </p:txBody>
      </p:sp>
      <p:sp>
        <p:nvSpPr>
          <p:cNvPr id="17" name="文本框 16"/>
          <p:cNvSpPr txBox="1"/>
          <p:nvPr/>
        </p:nvSpPr>
        <p:spPr>
          <a:xfrm>
            <a:off x="9705000" y="4751206"/>
            <a:ext cx="902811"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说明文字</a:t>
            </a:r>
            <a:endParaRPr kumimoji="1" lang="en-US" altLang="zh-CN" sz="1400" dirty="0" smtClean="0">
              <a:latin typeface="PingFang SC" charset="-122"/>
              <a:ea typeface="PingFang SC" charset="-122"/>
              <a:cs typeface="PingFang SC" charset="-122"/>
            </a:endParaRPr>
          </a:p>
        </p:txBody>
      </p:sp>
      <p:sp>
        <p:nvSpPr>
          <p:cNvPr id="18" name="文本框 17"/>
          <p:cNvSpPr txBox="1"/>
          <p:nvPr/>
        </p:nvSpPr>
        <p:spPr>
          <a:xfrm>
            <a:off x="9656232" y="6147920"/>
            <a:ext cx="1082348" cy="307777"/>
          </a:xfrm>
          <a:prstGeom prst="rect">
            <a:avLst/>
          </a:prstGeom>
          <a:noFill/>
        </p:spPr>
        <p:txBody>
          <a:bodyPr wrap="none" rtlCol="0">
            <a:spAutoFit/>
          </a:bodyPr>
          <a:lstStyle/>
          <a:p>
            <a:r>
              <a:rPr kumimoji="1" lang="zh-CN" altLang="en-US" sz="1400" dirty="0" smtClean="0">
                <a:latin typeface="PingFang SC" charset="-122"/>
                <a:ea typeface="PingFang SC" charset="-122"/>
                <a:cs typeface="PingFang SC" charset="-122"/>
              </a:rPr>
              <a:t>是否可关闭</a:t>
            </a:r>
            <a:endParaRPr kumimoji="1" lang="zh-CN" altLang="en-US" sz="1400" dirty="0">
              <a:latin typeface="PingFang SC" charset="-122"/>
              <a:ea typeface="PingFang SC" charset="-122"/>
              <a:cs typeface="PingFang SC" charset="-122"/>
            </a:endParaRPr>
          </a:p>
        </p:txBody>
      </p:sp>
      <p:cxnSp>
        <p:nvCxnSpPr>
          <p:cNvPr id="22" name="直线连接符 21"/>
          <p:cNvCxnSpPr>
            <a:endCxn id="16" idx="1"/>
          </p:cNvCxnSpPr>
          <p:nvPr/>
        </p:nvCxnSpPr>
        <p:spPr>
          <a:xfrm>
            <a:off x="7832905" y="3031284"/>
            <a:ext cx="1872095" cy="173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线连接符 28"/>
          <p:cNvCxnSpPr>
            <a:endCxn id="17" idx="1"/>
          </p:cNvCxnSpPr>
          <p:nvPr/>
        </p:nvCxnSpPr>
        <p:spPr>
          <a:xfrm>
            <a:off x="7755472" y="4905094"/>
            <a:ext cx="19495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endCxn id="18" idx="1"/>
          </p:cNvCxnSpPr>
          <p:nvPr/>
        </p:nvCxnSpPr>
        <p:spPr>
          <a:xfrm>
            <a:off x="6804496" y="6301808"/>
            <a:ext cx="2851736" cy="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6232" y="448350"/>
            <a:ext cx="630000" cy="630000"/>
          </a:xfrm>
          <a:prstGeom prst="rect">
            <a:avLst/>
          </a:prstGeom>
          <a:noFill/>
          <a:effectLst>
            <a:glow rad="12700">
              <a:srgbClr val="FF0000">
                <a:alpha val="40000"/>
              </a:srgbClr>
            </a:glow>
          </a:effectLst>
        </p:spPr>
      </p:pic>
      <p:sp>
        <p:nvSpPr>
          <p:cNvPr id="21" name="矩形 2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6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250"/>
                                        <p:tgtEl>
                                          <p:spTgt spid="22"/>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250"/>
                                        <p:tgtEl>
                                          <p:spTgt spid="16"/>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250"/>
                                        <p:tgtEl>
                                          <p:spTgt spid="29"/>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250"/>
                                        <p:tgtEl>
                                          <p:spTgt spid="17"/>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250"/>
                                        <p:tgtEl>
                                          <p:spTgt spid="31"/>
                                        </p:tgtEl>
                                      </p:cBhvr>
                                    </p:animEffect>
                                  </p:childTnLst>
                                </p:cTn>
                              </p:par>
                            </p:childTnLst>
                          </p:cTn>
                        </p:par>
                        <p:par>
                          <p:cTn id="29" fill="hold">
                            <p:stCondLst>
                              <p:cond delay="125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75304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solidFill>
                  <a:srgbClr val="EA0000"/>
                </a:solidFill>
                <a:latin typeface="微软雅黑" panose="020B0503020204020204" pitchFamily="34" charset="-122"/>
                <a:ea typeface="微软雅黑" panose="020B0503020204020204" pitchFamily="34" charset="-122"/>
              </a:rPr>
              <a:t>未来可期</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652272"/>
            <a:ext cx="12192000" cy="7510272"/>
          </a:xfrm>
          <a:prstGeom prst="rect">
            <a:avLst/>
          </a:prstGeom>
        </p:spPr>
      </p:pic>
    </p:spTree>
    <p:extLst>
      <p:ext uri="{BB962C8B-B14F-4D97-AF65-F5344CB8AC3E}">
        <p14:creationId xmlns:p14="http://schemas.microsoft.com/office/powerpoint/2010/main" val="1957191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24732" y="346080"/>
            <a:ext cx="5285421"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iOS14</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小组件 </a:t>
            </a:r>
            <a:r>
              <a:rPr lang="en-US" altLang="zh-CN" sz="3000" dirty="0" smtClean="0">
                <a:latin typeface="PingFang SC Medium" charset="-122"/>
                <a:ea typeface="PingFang SC Medium" charset="-122"/>
                <a:cs typeface="PingFang SC Medium" charset="-122"/>
              </a:rPr>
              <a:t>&amp;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资源库</a:t>
            </a:r>
            <a:endParaRPr lang="en-US" altLang="zh-CN" sz="3000" dirty="0">
              <a:latin typeface="PingFang SC Medium" charset="-122"/>
              <a:ea typeface="PingFang SC Medium" charset="-122"/>
              <a:cs typeface="PingFang SC Medium"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557337"/>
            <a:ext cx="2271103" cy="4914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561" y="1557337"/>
            <a:ext cx="2271103" cy="49149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388" y="1557337"/>
            <a:ext cx="2271103" cy="4914900"/>
          </a:xfrm>
          <a:prstGeom prst="rect">
            <a:avLst/>
          </a:prstGeom>
        </p:spPr>
      </p:pic>
      <p:sp>
        <p:nvSpPr>
          <p:cNvPr id="13" name="文本框 12"/>
          <p:cNvSpPr txBox="1"/>
          <p:nvPr/>
        </p:nvSpPr>
        <p:spPr>
          <a:xfrm>
            <a:off x="9431215" y="1557337"/>
            <a:ext cx="2308645" cy="400110"/>
          </a:xfrm>
          <a:prstGeom prst="rect">
            <a:avLst/>
          </a:prstGeom>
          <a:noFill/>
        </p:spPr>
        <p:txBody>
          <a:bodyPr wrap="none" rtlCol="0">
            <a:spAutoFit/>
          </a:bodyPr>
          <a:lstStyle/>
          <a:p>
            <a:r>
              <a:rPr kumimoji="1" lang="en-US" altLang="zh-CN" sz="2000" dirty="0" smtClean="0">
                <a:latin typeface="PingFang SC Medium" charset="-122"/>
                <a:ea typeface="PingFang SC Medium" charset="-122"/>
                <a:cs typeface="PingFang SC Medium" charset="-122"/>
              </a:rPr>
              <a:t>A+</a:t>
            </a:r>
            <a:r>
              <a:rPr kumimoji="1" lang="zh-CN" altLang="en-US" sz="2000" dirty="0" smtClean="0">
                <a:latin typeface="PingFang SC Medium" charset="-122"/>
                <a:ea typeface="PingFang SC Medium" charset="-122"/>
                <a:cs typeface="PingFang SC Medium" charset="-122"/>
              </a:rPr>
              <a:t>，你想放什么？</a:t>
            </a:r>
            <a:endParaRPr kumimoji="1" lang="zh-CN" altLang="en-US" sz="2000" dirty="0">
              <a:latin typeface="PingFang SC Medium" charset="-122"/>
              <a:ea typeface="PingFang SC Medium" charset="-122"/>
              <a:cs typeface="PingFang SC Medium" charset="-122"/>
            </a:endParaRPr>
          </a:p>
        </p:txBody>
      </p:sp>
      <p:sp>
        <p:nvSpPr>
          <p:cNvPr id="14" name="文本框 13"/>
          <p:cNvSpPr txBox="1"/>
          <p:nvPr/>
        </p:nvSpPr>
        <p:spPr>
          <a:xfrm>
            <a:off x="9431215" y="2343001"/>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我关注的信息</a:t>
            </a:r>
            <a:endParaRPr kumimoji="1" lang="zh-CN" altLang="en-US" dirty="0">
              <a:latin typeface="PingFang SC" charset="-122"/>
              <a:ea typeface="PingFang SC" charset="-122"/>
              <a:cs typeface="PingFang SC" charset="-122"/>
            </a:endParaRPr>
          </a:p>
        </p:txBody>
      </p:sp>
      <p:sp>
        <p:nvSpPr>
          <p:cNvPr id="15" name="矩形 14"/>
          <p:cNvSpPr/>
          <p:nvPr/>
        </p:nvSpPr>
        <p:spPr>
          <a:xfrm>
            <a:off x="9431215" y="2902635"/>
            <a:ext cx="1107996" cy="369332"/>
          </a:xfrm>
          <a:prstGeom prst="rect">
            <a:avLst/>
          </a:prstGeom>
        </p:spPr>
        <p:txBody>
          <a:bodyPr wrap="none">
            <a:spAutoFit/>
          </a:bodyPr>
          <a:lstStyle/>
          <a:p>
            <a:r>
              <a:rPr kumimoji="1" lang="zh-CN" altLang="en-US" dirty="0">
                <a:latin typeface="PingFang SC" charset="-122"/>
                <a:ea typeface="PingFang SC" charset="-122"/>
                <a:cs typeface="PingFang SC" charset="-122"/>
              </a:rPr>
              <a:t>我</a:t>
            </a:r>
            <a:r>
              <a:rPr kumimoji="1" lang="zh-CN" altLang="en-US" dirty="0" smtClean="0">
                <a:latin typeface="PingFang SC" charset="-122"/>
                <a:ea typeface="PingFang SC" charset="-122"/>
                <a:cs typeface="PingFang SC" charset="-122"/>
              </a:rPr>
              <a:t>的量化</a:t>
            </a:r>
            <a:endParaRPr kumimoji="1" lang="zh-CN" altLang="en-US" dirty="0">
              <a:latin typeface="PingFang SC" charset="-122"/>
              <a:ea typeface="PingFang SC" charset="-122"/>
              <a:cs typeface="PingFang SC" charset="-122"/>
            </a:endParaRPr>
          </a:p>
        </p:txBody>
      </p:sp>
      <p:sp>
        <p:nvSpPr>
          <p:cNvPr id="16" name="文本框 15"/>
          <p:cNvSpPr txBox="1"/>
          <p:nvPr/>
        </p:nvSpPr>
        <p:spPr>
          <a:xfrm>
            <a:off x="824732" y="924462"/>
            <a:ext cx="579357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让我们关注的信息，更快、更直观、更聚焦 的展示在我们面前</a:t>
            </a:r>
            <a:endParaRPr lang="en-US" altLang="zh-CN" sz="1600" dirty="0" smtClean="0">
              <a:solidFill>
                <a:schemeClr val="bg1">
                  <a:lumMod val="50000"/>
                </a:schemeClr>
              </a:solidFill>
              <a:latin typeface="PingFang SC" charset="-122"/>
              <a:ea typeface="PingFang SC" charset="-122"/>
              <a:cs typeface="PingFang SC" charset="-122"/>
            </a:endParaRPr>
          </a:p>
        </p:txBody>
      </p:sp>
      <p:sp>
        <p:nvSpPr>
          <p:cNvPr id="18" name="文本框 17"/>
          <p:cNvSpPr txBox="1"/>
          <p:nvPr/>
        </p:nvSpPr>
        <p:spPr>
          <a:xfrm>
            <a:off x="9431215" y="3462269"/>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我的成交进度</a:t>
            </a:r>
            <a:endParaRPr kumimoji="1" lang="zh-CN" altLang="en-US" dirty="0">
              <a:latin typeface="PingFang SC" charset="-122"/>
              <a:ea typeface="PingFang SC" charset="-122"/>
              <a:cs typeface="PingFang SC" charset="-122"/>
            </a:endParaRPr>
          </a:p>
        </p:txBody>
      </p:sp>
      <p:sp>
        <p:nvSpPr>
          <p:cNvPr id="19" name="文本框 18"/>
          <p:cNvSpPr txBox="1"/>
          <p:nvPr/>
        </p:nvSpPr>
        <p:spPr>
          <a:xfrm>
            <a:off x="9431215" y="4021903"/>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我的约看</a:t>
            </a:r>
            <a:endParaRPr kumimoji="1" lang="zh-CN" altLang="en-US" dirty="0">
              <a:latin typeface="PingFang SC" charset="-122"/>
              <a:ea typeface="PingFang SC" charset="-122"/>
              <a:cs typeface="PingFang SC" charset="-122"/>
            </a:endParaRPr>
          </a:p>
        </p:txBody>
      </p:sp>
      <p:sp>
        <p:nvSpPr>
          <p:cNvPr id="20" name="文本框 19"/>
          <p:cNvSpPr txBox="1"/>
          <p:nvPr/>
        </p:nvSpPr>
        <p:spPr>
          <a:xfrm>
            <a:off x="9431215" y="4581537"/>
            <a:ext cx="1569660"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待审核、审批</a:t>
            </a:r>
            <a:endParaRPr kumimoji="1" lang="zh-CN" altLang="en-US" dirty="0">
              <a:latin typeface="PingFang SC" charset="-122"/>
              <a:ea typeface="PingFang SC" charset="-122"/>
              <a:cs typeface="PingFang SC" charset="-122"/>
            </a:endParaRPr>
          </a:p>
        </p:txBody>
      </p:sp>
      <p:sp>
        <p:nvSpPr>
          <p:cNvPr id="21" name="文本框 20"/>
          <p:cNvSpPr txBox="1"/>
          <p:nvPr/>
        </p:nvSpPr>
        <p:spPr>
          <a:xfrm>
            <a:off x="9431215" y="5141171"/>
            <a:ext cx="226215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公司公告、重要通知</a:t>
            </a:r>
            <a:endParaRPr kumimoji="1" lang="zh-CN" altLang="en-US" dirty="0">
              <a:latin typeface="PingFang SC" charset="-122"/>
              <a:ea typeface="PingFang SC" charset="-122"/>
              <a:cs typeface="PingFang SC" charset="-122"/>
            </a:endParaRPr>
          </a:p>
        </p:txBody>
      </p:sp>
      <p:sp>
        <p:nvSpPr>
          <p:cNvPr id="22" name="文本框 21"/>
          <p:cNvSpPr txBox="1"/>
          <p:nvPr/>
        </p:nvSpPr>
        <p:spPr>
          <a:xfrm>
            <a:off x="9431215" y="5704138"/>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合作市场</a:t>
            </a:r>
            <a:endParaRPr kumimoji="1" lang="zh-CN" altLang="en-US" dirty="0">
              <a:latin typeface="PingFang SC" charset="-122"/>
              <a:ea typeface="PingFang SC" charset="-122"/>
              <a:cs typeface="PingFang SC" charset="-122"/>
            </a:endParaRPr>
          </a:p>
        </p:txBody>
      </p:sp>
      <p:sp>
        <p:nvSpPr>
          <p:cNvPr id="23" name="文本框 22"/>
          <p:cNvSpPr txBox="1"/>
          <p:nvPr/>
        </p:nvSpPr>
        <p:spPr>
          <a:xfrm>
            <a:off x="9431215" y="619316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7" name="文本框 26"/>
          <p:cNvSpPr txBox="1"/>
          <p:nvPr/>
        </p:nvSpPr>
        <p:spPr>
          <a:xfrm>
            <a:off x="9778687" y="6194954"/>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8" name="文本框 27"/>
          <p:cNvSpPr txBox="1"/>
          <p:nvPr/>
        </p:nvSpPr>
        <p:spPr>
          <a:xfrm>
            <a:off x="10126159" y="6188858"/>
            <a:ext cx="415498" cy="369332"/>
          </a:xfrm>
          <a:prstGeom prst="rect">
            <a:avLst/>
          </a:prstGeom>
          <a:noFill/>
        </p:spPr>
        <p:txBody>
          <a:bodyPr wrap="none" rtlCol="0">
            <a:spAutoFit/>
          </a:bodyPr>
          <a:lstStyle/>
          <a:p>
            <a:r>
              <a:rPr kumimoji="1" lang="zh-CN" altLang="en-US" dirty="0" smtClean="0"/>
              <a:t>●</a:t>
            </a:r>
            <a:endParaRPr kumimoji="1" lang="zh-CN" altLang="en-US" dirty="0"/>
          </a:p>
        </p:txBody>
      </p:sp>
      <p:sp>
        <p:nvSpPr>
          <p:cNvPr id="25" name="矩形 24"/>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54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1+#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9"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250"/>
                                        <p:tgtEl>
                                          <p:spTgt spid="23"/>
                                        </p:tgtEl>
                                      </p:cBhvr>
                                    </p:animEffect>
                                  </p:childTnLst>
                                </p:cTn>
                              </p:par>
                            </p:childTnLst>
                          </p:cTn>
                        </p:par>
                        <p:par>
                          <p:cTn id="64" fill="hold">
                            <p:stCondLst>
                              <p:cond delay="3750"/>
                            </p:stCondLst>
                            <p:childTnLst>
                              <p:par>
                                <p:cTn id="65" presetID="9"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250"/>
                                        <p:tgtEl>
                                          <p:spTgt spid="27"/>
                                        </p:tgtEl>
                                      </p:cBhvr>
                                    </p:animEffect>
                                  </p:childTnLst>
                                </p:cTn>
                              </p:par>
                            </p:childTnLst>
                          </p:cTn>
                        </p:par>
                        <p:par>
                          <p:cTn id="68" fill="hold">
                            <p:stCondLst>
                              <p:cond delay="4000"/>
                            </p:stCondLst>
                            <p:childTnLst>
                              <p:par>
                                <p:cTn id="69" presetID="9"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dissolve">
                                      <p:cBhvr>
                                        <p:cTn id="7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 2"/>
          <p:cNvGrpSpPr/>
          <p:nvPr/>
        </p:nvGrpSpPr>
        <p:grpSpPr>
          <a:xfrm>
            <a:off x="785811" y="1271591"/>
            <a:ext cx="10587038" cy="5029200"/>
            <a:chOff x="785811" y="1271591"/>
            <a:chExt cx="10587038" cy="5029200"/>
          </a:xfrm>
        </p:grpSpPr>
        <p:sp>
          <p:nvSpPr>
            <p:cNvPr id="20" name="矩形 19"/>
            <p:cNvSpPr/>
            <p:nvPr/>
          </p:nvSpPr>
          <p:spPr>
            <a:xfrm>
              <a:off x="785811" y="1271591"/>
              <a:ext cx="10587038" cy="5029200"/>
            </a:xfrm>
            <a:prstGeom prst="rect">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357314"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8" name="矩形 7"/>
            <p:cNvSpPr/>
            <p:nvPr/>
          </p:nvSpPr>
          <p:spPr>
            <a:xfrm>
              <a:off x="3921918"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9" name="矩形 8"/>
            <p:cNvSpPr/>
            <p:nvPr/>
          </p:nvSpPr>
          <p:spPr>
            <a:xfrm>
              <a:off x="6522243" y="3914781"/>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0" name="矩形 9"/>
            <p:cNvSpPr/>
            <p:nvPr/>
          </p:nvSpPr>
          <p:spPr>
            <a:xfrm>
              <a:off x="9086847" y="3907636"/>
              <a:ext cx="1714499" cy="528638"/>
            </a:xfrm>
            <a:prstGeom prst="rect">
              <a:avLst/>
            </a:prstGeom>
            <a:solidFill>
              <a:schemeClr val="accent1">
                <a:lumMod val="60000"/>
                <a:lumOff val="4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Module</a:t>
              </a:r>
              <a:endParaRPr kumimoji="1" lang="zh-CN" altLang="en-US" sz="1600" dirty="0">
                <a:latin typeface="PingFang SC" charset="-122"/>
                <a:ea typeface="PingFang SC" charset="-122"/>
                <a:cs typeface="PingFang SC" charset="-122"/>
              </a:endParaRPr>
            </a:p>
          </p:txBody>
        </p:sp>
        <p:sp>
          <p:nvSpPr>
            <p:cNvPr id="11" name="矩形 10"/>
            <p:cNvSpPr/>
            <p:nvPr/>
          </p:nvSpPr>
          <p:spPr>
            <a:xfrm>
              <a:off x="1357313"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2" name="矩形 11"/>
            <p:cNvSpPr/>
            <p:nvPr/>
          </p:nvSpPr>
          <p:spPr>
            <a:xfrm>
              <a:off x="3921918" y="2493321"/>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PingFang SC" charset="-122"/>
                  <a:ea typeface="PingFang SC" charset="-122"/>
                  <a:cs typeface="PingFang SC" charset="-122"/>
                </a:rPr>
                <a:t>原知原味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3" name="矩形 12"/>
            <p:cNvSpPr/>
            <p:nvPr/>
          </p:nvSpPr>
          <p:spPr>
            <a:xfrm>
              <a:off x="6486523"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XXX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4" name="矩形 13"/>
            <p:cNvSpPr/>
            <p:nvPr/>
          </p:nvSpPr>
          <p:spPr>
            <a:xfrm>
              <a:off x="9072551" y="2508727"/>
              <a:ext cx="1714499" cy="528638"/>
            </a:xfrm>
            <a:prstGeom prst="rect">
              <a:avLst/>
            </a:prstGeom>
            <a:solidFill>
              <a:srgbClr val="F98B7B"/>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YYY</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APP</a:t>
              </a:r>
              <a:endParaRPr kumimoji="1" lang="zh-CN" altLang="en-US" sz="1600" dirty="0">
                <a:latin typeface="PingFang SC" charset="-122"/>
                <a:ea typeface="PingFang SC" charset="-122"/>
                <a:cs typeface="PingFang SC" charset="-122"/>
              </a:endParaRPr>
            </a:p>
          </p:txBody>
        </p:sp>
        <p:sp>
          <p:nvSpPr>
            <p:cNvPr id="15" name="矩形 14"/>
            <p:cNvSpPr/>
            <p:nvPr/>
          </p:nvSpPr>
          <p:spPr>
            <a:xfrm>
              <a:off x="1357316" y="5305429"/>
              <a:ext cx="1557338"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Flutter</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6" name="矩形 15"/>
            <p:cNvSpPr/>
            <p:nvPr/>
          </p:nvSpPr>
          <p:spPr>
            <a:xfrm>
              <a:off x="3328988"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Native</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7" name="矩形 16"/>
            <p:cNvSpPr/>
            <p:nvPr/>
          </p:nvSpPr>
          <p:spPr>
            <a:xfrm>
              <a:off x="5300661"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H5</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8" name="矩形 17"/>
            <p:cNvSpPr/>
            <p:nvPr/>
          </p:nvSpPr>
          <p:spPr>
            <a:xfrm>
              <a:off x="7272334"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smtClean="0">
                  <a:latin typeface="PingFang SC" charset="-122"/>
                  <a:ea typeface="PingFang SC" charset="-122"/>
                  <a:cs typeface="PingFang SC" charset="-122"/>
                </a:rPr>
                <a:t>Weex</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sp>
          <p:nvSpPr>
            <p:cNvPr id="19" name="矩形 18"/>
            <p:cNvSpPr/>
            <p:nvPr/>
          </p:nvSpPr>
          <p:spPr>
            <a:xfrm>
              <a:off x="9244007" y="5305429"/>
              <a:ext cx="1557339" cy="528638"/>
            </a:xfrm>
            <a:prstGeom prst="rect">
              <a:avLst/>
            </a:prstGeom>
            <a:solidFill>
              <a:schemeClr val="accent2">
                <a:lumMod val="40000"/>
                <a:lumOff val="6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latin typeface="PingFang SC" charset="-122"/>
                  <a:ea typeface="PingFang SC" charset="-122"/>
                  <a:cs typeface="PingFang SC" charset="-122"/>
                </a:rPr>
                <a:t>RN</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Project</a:t>
              </a:r>
              <a:endParaRPr kumimoji="1" lang="zh-CN" altLang="en-US" sz="1600" dirty="0">
                <a:latin typeface="PingFang SC" charset="-122"/>
                <a:ea typeface="PingFang SC" charset="-122"/>
                <a:cs typeface="PingFang SC" charset="-122"/>
              </a:endParaRPr>
            </a:p>
          </p:txBody>
        </p:sp>
        <p:cxnSp>
          <p:nvCxnSpPr>
            <p:cNvPr id="22" name="直线连接符 21"/>
            <p:cNvCxnSpPr/>
            <p:nvPr/>
          </p:nvCxnSpPr>
          <p:spPr>
            <a:xfrm>
              <a:off x="785811" y="3471869"/>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85811" y="4872044"/>
              <a:ext cx="10587038" cy="142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785811" y="1979116"/>
              <a:ext cx="10587038" cy="14287"/>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46698" y="1425299"/>
              <a:ext cx="3065263" cy="400110"/>
            </a:xfrm>
            <a:prstGeom prst="rect">
              <a:avLst/>
            </a:prstGeom>
            <a:noFill/>
          </p:spPr>
          <p:txBody>
            <a:bodyPr wrap="none" rtlCol="0">
              <a:spAutoFit/>
            </a:bodyPr>
            <a:lstStyle/>
            <a:p>
              <a:r>
                <a:rPr kumimoji="1" lang="en-US" altLang="zh-CN" sz="2000" dirty="0" smtClean="0">
                  <a:solidFill>
                    <a:srgbClr val="FF0000"/>
                  </a:solidFill>
                  <a:latin typeface="PingFang SC Medium" charset="-122"/>
                  <a:ea typeface="PingFang SC Medium" charset="-122"/>
                  <a:cs typeface="PingFang SC Medium" charset="-122"/>
                </a:rPr>
                <a:t>CAC</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err="1" smtClean="0">
                  <a:solidFill>
                    <a:srgbClr val="FF0000"/>
                  </a:solidFill>
                  <a:latin typeface="PingFang SC Medium" charset="-122"/>
                  <a:ea typeface="PingFang SC Medium" charset="-122"/>
                  <a:cs typeface="PingFang SC Medium" charset="-122"/>
                </a:rPr>
                <a:t>Centa</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App</a:t>
              </a:r>
              <a:r>
                <a:rPr kumimoji="1" lang="zh-CN" altLang="en-US" sz="2000" dirty="0" smtClean="0">
                  <a:solidFill>
                    <a:srgbClr val="FF0000"/>
                  </a:solidFill>
                  <a:latin typeface="PingFang SC Medium" charset="-122"/>
                  <a:ea typeface="PingFang SC Medium" charset="-122"/>
                  <a:cs typeface="PingFang SC Medium" charset="-122"/>
                </a:rPr>
                <a:t> </a:t>
              </a:r>
              <a:r>
                <a:rPr kumimoji="1" lang="en-US" altLang="zh-CN" sz="2000" dirty="0" smtClean="0">
                  <a:solidFill>
                    <a:srgbClr val="FF0000"/>
                  </a:solidFill>
                  <a:latin typeface="PingFang SC Medium" charset="-122"/>
                  <a:ea typeface="PingFang SC Medium" charset="-122"/>
                  <a:cs typeface="PingFang SC Medium" charset="-122"/>
                </a:rPr>
                <a:t>Core</a:t>
              </a:r>
              <a:endParaRPr kumimoji="1" lang="zh-CN" altLang="en-US" sz="2000" dirty="0">
                <a:solidFill>
                  <a:srgbClr val="FF0000"/>
                </a:solidFill>
                <a:latin typeface="PingFang SC Medium" charset="-122"/>
                <a:ea typeface="PingFang SC Medium" charset="-122"/>
                <a:cs typeface="PingFang SC Medium" charset="-122"/>
              </a:endParaRPr>
            </a:p>
          </p:txBody>
        </p:sp>
      </p:grpSp>
      <p:sp>
        <p:nvSpPr>
          <p:cNvPr id="28" name="文本框 27"/>
          <p:cNvSpPr txBox="1"/>
          <p:nvPr/>
        </p:nvSpPr>
        <p:spPr>
          <a:xfrm>
            <a:off x="824732" y="346080"/>
            <a:ext cx="4541628" cy="553998"/>
          </a:xfrm>
          <a:prstGeom prst="rect">
            <a:avLst/>
          </a:prstGeom>
          <a:noFill/>
        </p:spPr>
        <p:txBody>
          <a:bodyPr wrap="none" rtlCol="0">
            <a:spAutoFit/>
          </a:bodyPr>
          <a:lstStyle/>
          <a:p>
            <a:r>
              <a:rPr lang="en-US" altLang="zh-CN" sz="3000" dirty="0" smtClean="0">
                <a:latin typeface="PingFang SC Medium" charset="-122"/>
                <a:ea typeface="PingFang SC Medium" charset="-122"/>
                <a:cs typeface="PingFang SC Medium" charset="-122"/>
              </a:rPr>
              <a:t>CAC</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t>
            </a:r>
            <a:r>
              <a:rPr lang="zh-CN" altLang="en-US" sz="3000" dirty="0" smtClean="0">
                <a:latin typeface="PingFang SC Medium" charset="-122"/>
                <a:ea typeface="PingFang SC Medium" charset="-122"/>
                <a:cs typeface="PingFang SC Medium" charset="-122"/>
              </a:rPr>
              <a:t> </a:t>
            </a:r>
            <a:r>
              <a:rPr lang="en-US" altLang="zh-CN" sz="3000" dirty="0" err="1" smtClean="0">
                <a:latin typeface="PingFang SC Medium" charset="-122"/>
                <a:ea typeface="PingFang SC Medium" charset="-122"/>
                <a:cs typeface="PingFang SC Medium" charset="-122"/>
              </a:rPr>
              <a:t>Centa</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App</a:t>
            </a:r>
            <a:r>
              <a:rPr lang="zh-CN" altLang="en-US" sz="3000" dirty="0" smtClean="0">
                <a:latin typeface="PingFang SC Medium" charset="-122"/>
                <a:ea typeface="PingFang SC Medium" charset="-122"/>
                <a:cs typeface="PingFang SC Medium" charset="-122"/>
              </a:rPr>
              <a:t> </a:t>
            </a:r>
            <a:r>
              <a:rPr lang="en-US" altLang="zh-CN" sz="3000" dirty="0" smtClean="0">
                <a:latin typeface="PingFang SC Medium" charset="-122"/>
                <a:ea typeface="PingFang SC Medium" charset="-122"/>
                <a:cs typeface="PingFang SC Medium" charset="-122"/>
              </a:rPr>
              <a:t>Core</a:t>
            </a:r>
            <a:endParaRPr lang="en-US" altLang="zh-CN" sz="3000" dirty="0">
              <a:latin typeface="PingFang SC Medium" charset="-122"/>
              <a:ea typeface="PingFang SC Medium" charset="-122"/>
              <a:cs typeface="PingFang SC Medium" charset="-122"/>
            </a:endParaRPr>
          </a:p>
        </p:txBody>
      </p:sp>
      <p:sp>
        <p:nvSpPr>
          <p:cNvPr id="27" name="矩形 26"/>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144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824732" y="346080"/>
            <a:ext cx="210826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接口中间层</a:t>
            </a:r>
            <a:endParaRPr lang="en-US" altLang="zh-CN" sz="3000" dirty="0">
              <a:latin typeface="PingFang SC Medium" charset="-122"/>
              <a:ea typeface="PingFang SC Medium" charset="-122"/>
              <a:cs typeface="PingFang SC Medium" charset="-122"/>
            </a:endParaRPr>
          </a:p>
        </p:txBody>
      </p:sp>
      <p:grpSp>
        <p:nvGrpSpPr>
          <p:cNvPr id="7" name="组 6"/>
          <p:cNvGrpSpPr/>
          <p:nvPr/>
        </p:nvGrpSpPr>
        <p:grpSpPr>
          <a:xfrm>
            <a:off x="950976" y="3060192"/>
            <a:ext cx="914400" cy="1804416"/>
            <a:chOff x="1048512" y="2718816"/>
            <a:chExt cx="914400" cy="1804416"/>
          </a:xfrm>
        </p:grpSpPr>
        <p:sp>
          <p:nvSpPr>
            <p:cNvPr id="3" name="圆角矩形 2"/>
            <p:cNvSpPr/>
            <p:nvPr/>
          </p:nvSpPr>
          <p:spPr>
            <a:xfrm>
              <a:off x="1048512" y="2718816"/>
              <a:ext cx="914400" cy="1804416"/>
            </a:xfrm>
            <a:prstGeom prst="roundRect">
              <a:avLst/>
            </a:prstGeom>
            <a:solidFill>
              <a:schemeClr val="accent1">
                <a:lumMod val="40000"/>
                <a:lumOff val="60000"/>
              </a:schemeClr>
            </a:solidFill>
            <a:ln>
              <a:solidFill>
                <a:srgbClr val="FF0000"/>
              </a:solidFill>
            </a:ln>
            <a:scene3d>
              <a:camera prst="orthographicFront"/>
              <a:lightRig rig="chilly" dir="t"/>
            </a:scene3d>
            <a:sp3d extrusionH="82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侧圆角矩形 5"/>
            <p:cNvSpPr/>
            <p:nvPr/>
          </p:nvSpPr>
          <p:spPr>
            <a:xfrm flipV="1">
              <a:off x="1341120" y="2718816"/>
              <a:ext cx="329184" cy="85344"/>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云形 13"/>
          <p:cNvSpPr/>
          <p:nvPr/>
        </p:nvSpPr>
        <p:spPr>
          <a:xfrm>
            <a:off x="4144772" y="2878408"/>
            <a:ext cx="3279648" cy="2157984"/>
          </a:xfrm>
          <a:prstGeom prst="cloud">
            <a:avLst/>
          </a:prstGeom>
          <a:solidFill>
            <a:srgbClr val="EE8F8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8885623" y="118746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556183" y="1985182"/>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0031984" y="3863807"/>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9556183" y="4811573"/>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8873431" y="5657088"/>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9996424" y="2916041"/>
            <a:ext cx="682752" cy="6827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15" idx="3"/>
            <a:endCxn id="14" idx="0"/>
          </p:cNvCxnSpPr>
          <p:nvPr/>
        </p:nvCxnSpPr>
        <p:spPr>
          <a:xfrm flipH="1">
            <a:off x="7421687" y="1770226"/>
            <a:ext cx="1563923"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16" idx="3"/>
            <a:endCxn id="14" idx="0"/>
          </p:cNvCxnSpPr>
          <p:nvPr/>
        </p:nvCxnSpPr>
        <p:spPr>
          <a:xfrm flipH="1">
            <a:off x="7421687" y="2567947"/>
            <a:ext cx="2234483" cy="138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3"/>
            <a:endCxn id="14" idx="0"/>
          </p:cNvCxnSpPr>
          <p:nvPr/>
        </p:nvCxnSpPr>
        <p:spPr>
          <a:xfrm flipH="1">
            <a:off x="7421687" y="3498806"/>
            <a:ext cx="2674724" cy="45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7" idx="2"/>
            <a:endCxn id="14" idx="0"/>
          </p:cNvCxnSpPr>
          <p:nvPr/>
        </p:nvCxnSpPr>
        <p:spPr>
          <a:xfrm flipH="1" flipV="1">
            <a:off x="7421687" y="3957400"/>
            <a:ext cx="2610297" cy="247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8" idx="2"/>
            <a:endCxn id="14" idx="0"/>
          </p:cNvCxnSpPr>
          <p:nvPr/>
        </p:nvCxnSpPr>
        <p:spPr>
          <a:xfrm flipH="1" flipV="1">
            <a:off x="7421687" y="3957400"/>
            <a:ext cx="2134496" cy="119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9" idx="1"/>
            <a:endCxn id="14" idx="0"/>
          </p:cNvCxnSpPr>
          <p:nvPr/>
        </p:nvCxnSpPr>
        <p:spPr>
          <a:xfrm flipH="1" flipV="1">
            <a:off x="7421687" y="3957400"/>
            <a:ext cx="1551731" cy="179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14" idx="2"/>
            <a:endCxn id="3" idx="3"/>
          </p:cNvCxnSpPr>
          <p:nvPr/>
        </p:nvCxnSpPr>
        <p:spPr>
          <a:xfrm flipH="1">
            <a:off x="1865376" y="3957400"/>
            <a:ext cx="2289569" cy="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5" idx="3"/>
          </p:cNvCxnSpPr>
          <p:nvPr/>
        </p:nvCxnSpPr>
        <p:spPr>
          <a:xfrm flipH="1">
            <a:off x="1878866" y="1770226"/>
            <a:ext cx="7106744" cy="218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3"/>
            <a:endCxn id="3" idx="3"/>
          </p:cNvCxnSpPr>
          <p:nvPr/>
        </p:nvCxnSpPr>
        <p:spPr>
          <a:xfrm flipH="1">
            <a:off x="1865376" y="2567947"/>
            <a:ext cx="7790794" cy="1394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20" idx="3"/>
            <a:endCxn id="3" idx="3"/>
          </p:cNvCxnSpPr>
          <p:nvPr/>
        </p:nvCxnSpPr>
        <p:spPr>
          <a:xfrm flipH="1">
            <a:off x="1865376" y="3498806"/>
            <a:ext cx="8231035" cy="46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17" idx="2"/>
            <a:endCxn id="3" idx="3"/>
          </p:cNvCxnSpPr>
          <p:nvPr/>
        </p:nvCxnSpPr>
        <p:spPr>
          <a:xfrm flipH="1" flipV="1">
            <a:off x="1865376" y="3962400"/>
            <a:ext cx="8166608" cy="242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18" idx="2"/>
            <a:endCxn id="3" idx="3"/>
          </p:cNvCxnSpPr>
          <p:nvPr/>
        </p:nvCxnSpPr>
        <p:spPr>
          <a:xfrm flipH="1" flipV="1">
            <a:off x="1865376" y="3962400"/>
            <a:ext cx="7690807" cy="119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9" idx="1"/>
            <a:endCxn id="3" idx="3"/>
          </p:cNvCxnSpPr>
          <p:nvPr/>
        </p:nvCxnSpPr>
        <p:spPr>
          <a:xfrm flipH="1" flipV="1">
            <a:off x="1865376" y="3962400"/>
            <a:ext cx="7108042" cy="179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49"/>
                                        </p:tgtEl>
                                      </p:cBhvr>
                                    </p:animEffect>
                                    <p:set>
                                      <p:cBhvr>
                                        <p:cTn id="13" dur="1" fill="hold">
                                          <p:stCondLst>
                                            <p:cond delay="499"/>
                                          </p:stCondLst>
                                        </p:cTn>
                                        <p:tgtEl>
                                          <p:spTgt spid="49"/>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childTnLst>
                          </p:cTn>
                        </p:par>
                        <p:par>
                          <p:cTn id="23" fill="hold">
                            <p:stCondLst>
                              <p:cond delay="500"/>
                            </p:stCondLst>
                            <p:childTnLst>
                              <p:par>
                                <p:cTn id="24" presetID="2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edge">
                                      <p:cBhvr>
                                        <p:cTn id="26" dur="1000"/>
                                        <p:tgtEl>
                                          <p:spTgt spid="14"/>
                                        </p:tgtEl>
                                      </p:cBhvr>
                                    </p:animEffect>
                                  </p:childTnLst>
                                </p:cTn>
                              </p:par>
                            </p:childTnLst>
                          </p:cTn>
                        </p:par>
                        <p:par>
                          <p:cTn id="27" fill="hold">
                            <p:stCondLst>
                              <p:cond delay="1500"/>
                            </p:stCondLst>
                            <p:childTnLst>
                              <p:par>
                                <p:cTn id="28" presetID="14" presetClass="entr" presetSubtype="1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par>
                          <p:cTn id="35" fill="hold">
                            <p:stCondLst>
                              <p:cond delay="2500"/>
                            </p:stCondLst>
                            <p:childTnLst>
                              <p:par>
                                <p:cTn id="36" presetID="14" presetClass="entr" presetSubtype="1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p:stCondLst>
                              <p:cond delay="3000"/>
                            </p:stCondLst>
                            <p:childTnLst>
                              <p:par>
                                <p:cTn id="40" presetID="14" presetClass="entr" presetSubtype="1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par>
                          <p:cTn id="43" fill="hold">
                            <p:stCondLst>
                              <p:cond delay="3500"/>
                            </p:stCondLst>
                            <p:childTnLst>
                              <p:par>
                                <p:cTn id="44" presetID="14" presetClass="entr" presetSubtype="1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par>
                          <p:cTn id="47" fill="hold">
                            <p:stCondLst>
                              <p:cond delay="40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childTnLst>
                          </p:cTn>
                        </p:par>
                        <p:par>
                          <p:cTn id="51" fill="hold">
                            <p:stCondLst>
                              <p:cond delay="4500"/>
                            </p:stCondLst>
                            <p:childTnLst>
                              <p:par>
                                <p:cTn id="52" presetID="14" presetClass="entr" presetSubtype="10"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4454809" y="3543636"/>
            <a:ext cx="2434836"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smtClean="0">
                <a:solidFill>
                  <a:srgbClr val="EA0000"/>
                </a:solidFill>
                <a:latin typeface="微软雅黑" panose="020B0503020204020204" pitchFamily="34" charset="-122"/>
                <a:ea typeface="微软雅黑" panose="020B0503020204020204" pitchFamily="34" charset="-122"/>
              </a:rPr>
              <a:t>工作</a:t>
            </a:r>
            <a:r>
              <a:rPr lang="zh-CN" altLang="en-US" sz="4400" b="1" dirty="0" smtClean="0">
                <a:solidFill>
                  <a:srgbClr val="EA0000"/>
                </a:solidFill>
                <a:latin typeface="微软雅黑" panose="020B0503020204020204" pitchFamily="34" charset="-122"/>
                <a:ea typeface="微软雅黑" panose="020B0503020204020204" pitchFamily="34" charset="-122"/>
              </a:rPr>
              <a:t>内容</a:t>
            </a:r>
            <a:endParaRPr lang="zh-CN" altLang="en-US" sz="4400" b="1" dirty="0">
              <a:solidFill>
                <a:srgbClr val="EA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824732" y="346080"/>
            <a:ext cx="954107"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靠谱</a:t>
            </a:r>
            <a:endParaRPr lang="en-US" altLang="zh-CN" sz="3000" dirty="0">
              <a:latin typeface="PingFang SC Medium" charset="-122"/>
              <a:ea typeface="PingFang SC Medium" charset="-122"/>
              <a:cs typeface="PingFang SC Medium"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2" y="1428588"/>
            <a:ext cx="6496049" cy="4872037"/>
          </a:xfrm>
          <a:prstGeom prst="rect">
            <a:avLst/>
          </a:prstGeom>
        </p:spPr>
      </p:pic>
      <p:pic>
        <p:nvPicPr>
          <p:cNvPr id="4" name="图片 3"/>
          <p:cNvPicPr>
            <a:picLocks noChangeAspect="1"/>
          </p:cNvPicPr>
          <p:nvPr/>
        </p:nvPicPr>
        <p:blipFill>
          <a:blip r:embed="rId4"/>
          <a:stretch>
            <a:fillRect/>
          </a:stretch>
        </p:blipFill>
        <p:spPr>
          <a:xfrm>
            <a:off x="8657366" y="1428588"/>
            <a:ext cx="2265871" cy="4872037"/>
          </a:xfrm>
          <a:prstGeom prst="rect">
            <a:avLst/>
          </a:prstGeom>
        </p:spPr>
      </p:pic>
      <p:sp>
        <p:nvSpPr>
          <p:cNvPr id="9" name="文本框 8"/>
          <p:cNvSpPr txBox="1"/>
          <p:nvPr/>
        </p:nvSpPr>
        <p:spPr>
          <a:xfrm>
            <a:off x="824732" y="924462"/>
            <a:ext cx="2441694" cy="338554"/>
          </a:xfrm>
          <a:prstGeom prst="rect">
            <a:avLst/>
          </a:prstGeom>
          <a:noFill/>
        </p:spPr>
        <p:txBody>
          <a:bodyPr wrap="none" rtlCol="0">
            <a:spAutoFit/>
          </a:bodyPr>
          <a:lstStyle/>
          <a:p>
            <a:r>
              <a:rPr lang="zh-CN" altLang="en-US" sz="1600" dirty="0" smtClean="0">
                <a:solidFill>
                  <a:schemeClr val="bg1">
                    <a:lumMod val="50000"/>
                  </a:schemeClr>
                </a:solidFill>
                <a:latin typeface="PingFang SC" charset="-122"/>
                <a:ea typeface="PingFang SC" charset="-122"/>
                <a:cs typeface="PingFang SC" charset="-122"/>
              </a:rPr>
              <a:t>事事</a:t>
            </a:r>
            <a:r>
              <a:rPr lang="zh-CN" altLang="en-US" sz="1600" dirty="0">
                <a:solidFill>
                  <a:schemeClr val="bg1">
                    <a:lumMod val="50000"/>
                  </a:schemeClr>
                </a:solidFill>
                <a:latin typeface="PingFang SC" charset="-122"/>
                <a:ea typeface="PingFang SC" charset="-122"/>
                <a:cs typeface="PingFang SC" charset="-122"/>
              </a:rPr>
              <a:t>有回应，件件有着</a:t>
            </a:r>
            <a:r>
              <a:rPr lang="zh-CN" altLang="en-US" sz="1600" dirty="0" smtClean="0">
                <a:solidFill>
                  <a:schemeClr val="bg1">
                    <a:lumMod val="50000"/>
                  </a:schemeClr>
                </a:solidFill>
                <a:latin typeface="PingFang SC" charset="-122"/>
                <a:ea typeface="PingFang SC" charset="-122"/>
                <a:cs typeface="PingFang SC" charset="-122"/>
              </a:rPr>
              <a:t>落</a:t>
            </a:r>
            <a:endParaRPr lang="en-US" altLang="zh-CN" sz="1600" dirty="0">
              <a:solidFill>
                <a:schemeClr val="bg1">
                  <a:lumMod val="50000"/>
                </a:schemeClr>
              </a:solidFill>
              <a:latin typeface="PingFang SC" charset="-122"/>
              <a:ea typeface="PingFang SC" charset="-122"/>
              <a:cs typeface="PingFang SC" charset="-122"/>
            </a:endParaRPr>
          </a:p>
        </p:txBody>
      </p:sp>
      <p:sp>
        <p:nvSpPr>
          <p:cNvPr id="10" name="矩形 9"/>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384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edg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3673" y="422126"/>
            <a:ext cx="640728" cy="640728"/>
          </a:xfrm>
          <a:prstGeom prst="rect">
            <a:avLst/>
          </a:prstGeom>
          <a:effectLst>
            <a:glow rad="12700">
              <a:srgbClr val="FF0000">
                <a:alpha val="40000"/>
              </a:srgbClr>
            </a:glow>
          </a:effectLst>
        </p:spPr>
      </p:pic>
      <p:sp>
        <p:nvSpPr>
          <p:cNvPr id="11" name="矩形 10"/>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pic>
        <p:nvPicPr>
          <p:cNvPr id="5" name="Picture 2">
            <a:extLst>
              <a:ext uri="{FF2B5EF4-FFF2-40B4-BE49-F238E27FC236}">
                <a16:creationId xmlns:a16="http://schemas.microsoft.com/office/drawing/2014/main" xmlns="" id="{E294993C-F7B5-48CF-B21A-5086048E9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972409"/>
            <a:ext cx="1219744" cy="1219744"/>
          </a:xfrm>
          <a:prstGeom prst="rect">
            <a:avLst/>
          </a:prstGeom>
        </p:spPr>
      </p:pic>
      <p:sp>
        <p:nvSpPr>
          <p:cNvPr id="2" name="文本框 1"/>
          <p:cNvSpPr txBox="1"/>
          <p:nvPr/>
        </p:nvSpPr>
        <p:spPr>
          <a:xfrm>
            <a:off x="10212648" y="972409"/>
            <a:ext cx="1366079" cy="584775"/>
          </a:xfrm>
          <a:prstGeom prst="rect">
            <a:avLst/>
          </a:prstGeom>
          <a:noFill/>
        </p:spPr>
        <p:txBody>
          <a:bodyPr wrap="none" rtlCol="0">
            <a:spAutoFit/>
          </a:bodyPr>
          <a:lstStyle/>
          <a:p>
            <a:pPr algn="r"/>
            <a:r>
              <a:rPr kumimoji="1" lang="en-US" altLang="zh-CN" sz="1600" dirty="0" smtClean="0">
                <a:solidFill>
                  <a:schemeClr val="bg1">
                    <a:lumMod val="95000"/>
                  </a:schemeClr>
                </a:solidFill>
                <a:latin typeface="PingFang SC" charset="-122"/>
                <a:ea typeface="PingFang SC" charset="-122"/>
                <a:cs typeface="PingFang SC" charset="-122"/>
              </a:rPr>
              <a:t>2020-07-10</a:t>
            </a:r>
          </a:p>
          <a:p>
            <a:pPr algn="r"/>
            <a:r>
              <a:rPr kumimoji="1" lang="en-US" altLang="zh-CN" sz="1600" dirty="0" smtClean="0">
                <a:solidFill>
                  <a:schemeClr val="bg1">
                    <a:lumMod val="95000"/>
                  </a:schemeClr>
                </a:solidFill>
                <a:latin typeface="PingFang SC" charset="-122"/>
                <a:ea typeface="PingFang SC" charset="-122"/>
                <a:cs typeface="PingFang SC" charset="-122"/>
              </a:rPr>
              <a:t>05:30</a:t>
            </a:r>
            <a:endParaRPr kumimoji="1" lang="zh-CN" altLang="en-US" sz="1600" dirty="0">
              <a:solidFill>
                <a:schemeClr val="bg1">
                  <a:lumMod val="95000"/>
                </a:schemeClr>
              </a:solidFill>
              <a:latin typeface="PingFang SC" charset="-122"/>
              <a:ea typeface="PingFang SC" charset="-122"/>
              <a:cs typeface="PingFang SC" charset="-122"/>
            </a:endParaRPr>
          </a:p>
        </p:txBody>
      </p:sp>
    </p:spTree>
    <p:extLst>
      <p:ext uri="{BB962C8B-B14F-4D97-AF65-F5344CB8AC3E}">
        <p14:creationId xmlns:p14="http://schemas.microsoft.com/office/powerpoint/2010/main" val="24746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a16="http://schemas.microsoft.com/office/drawing/2014/main" xmlns=""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a16="http://schemas.microsoft.com/office/drawing/2014/main" xmlns=""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a16="http://schemas.microsoft.com/office/drawing/2014/main" xmlns=""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a16="http://schemas.microsoft.com/office/drawing/2014/main" xmlns=""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a16="http://schemas.microsoft.com/office/drawing/2014/main" xmlns=""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a16="http://schemas.microsoft.com/office/drawing/2014/main" xmlns=""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a16="http://schemas.microsoft.com/office/drawing/2014/main" xmlns=""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a16="http://schemas.microsoft.com/office/drawing/2014/main" xmlns=""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a16="http://schemas.microsoft.com/office/drawing/2014/main" xmlns=""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a16="http://schemas.microsoft.com/office/drawing/2014/main" xmlns=""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a16="http://schemas.microsoft.com/office/drawing/2014/main" xmlns=""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a16="http://schemas.microsoft.com/office/drawing/2014/main" xmlns=""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a16="http://schemas.microsoft.com/office/drawing/2014/main" xmlns=""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a16="http://schemas.microsoft.com/office/drawing/2014/main" xmlns=""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a16="http://schemas.microsoft.com/office/drawing/2014/main" xmlns=""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a16="http://schemas.microsoft.com/office/drawing/2014/main" xmlns=""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a16="http://schemas.microsoft.com/office/drawing/2014/main" xmlns=""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a16="http://schemas.microsoft.com/office/drawing/2014/main" xmlns=""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a16="http://schemas.microsoft.com/office/drawing/2014/main" xmlns=""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a16="http://schemas.microsoft.com/office/drawing/2014/main" xmlns=""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a16="http://schemas.microsoft.com/office/drawing/2014/main" xmlns=""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a16="http://schemas.microsoft.com/office/drawing/2014/main" xmlns=""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a16="http://schemas.microsoft.com/office/drawing/2014/main" xmlns=""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a16="http://schemas.microsoft.com/office/drawing/2014/main" xmlns=""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a16="http://schemas.microsoft.com/office/drawing/2014/main" xmlns=""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a16="http://schemas.microsoft.com/office/drawing/2014/main" xmlns=""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a16="http://schemas.microsoft.com/office/drawing/2014/main" xmlns=""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a16="http://schemas.microsoft.com/office/drawing/2014/main" xmlns=""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a16="http://schemas.microsoft.com/office/drawing/2014/main" xmlns=""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a16="http://schemas.microsoft.com/office/drawing/2014/main" xmlns=""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a16="http://schemas.microsoft.com/office/drawing/2014/main" xmlns=""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a16="http://schemas.microsoft.com/office/drawing/2014/main" xmlns=""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a16="http://schemas.microsoft.com/office/drawing/2014/main" xmlns=""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a16="http://schemas.microsoft.com/office/drawing/2014/main" xmlns=""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a16="http://schemas.microsoft.com/office/drawing/2014/main" xmlns=""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a16="http://schemas.microsoft.com/office/drawing/2014/main" xmlns=""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082198" y="422126"/>
            <a:ext cx="626455" cy="626455"/>
          </a:xfrm>
          <a:prstGeom prst="rect">
            <a:avLst/>
          </a:prstGeom>
          <a:effectLst>
            <a:glow rad="12700">
              <a:srgbClr val="FF0000">
                <a:alpha val="40000"/>
              </a:srgbClr>
            </a:glow>
          </a:effectLst>
        </p:spPr>
      </p:pic>
      <p:sp>
        <p:nvSpPr>
          <p:cNvPr id="55" name="矩形 54"/>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
        <p:nvSpPr>
          <p:cNvPr id="23" name="矩形 22"/>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544" y="422126"/>
            <a:ext cx="613523" cy="613523"/>
          </a:xfrm>
          <a:prstGeom prst="rect">
            <a:avLst/>
          </a:prstGeom>
          <a:effectLst>
            <a:glow rad="12700">
              <a:srgbClr val="FF0000">
                <a:alpha val="40000"/>
              </a:srgbClr>
            </a:glow>
          </a:effectLst>
        </p:spPr>
      </p:pic>
      <p:sp>
        <p:nvSpPr>
          <p:cNvPr id="10" name="矩形 9"/>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
        <p:nvSpPr>
          <p:cNvPr id="7" name="矩形 6"/>
          <p:cNvSpPr/>
          <p:nvPr/>
        </p:nvSpPr>
        <p:spPr>
          <a:xfrm>
            <a:off x="-12192" y="326886"/>
            <a:ext cx="231648" cy="540025"/>
          </a:xfrm>
          <a:prstGeom prst="rect">
            <a:avLst/>
          </a:prstGeom>
          <a:solidFill>
            <a:srgbClr val="FC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3256</TotalTime>
  <Words>800</Words>
  <Application>Microsoft Macintosh PowerPoint</Application>
  <PresentationFormat>宽屏</PresentationFormat>
  <Paragraphs>184</Paragraphs>
  <Slides>31</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676</cp:revision>
  <dcterms:created xsi:type="dcterms:W3CDTF">2017-09-07T08:32:44Z</dcterms:created>
  <dcterms:modified xsi:type="dcterms:W3CDTF">2021-01-18T07:19:14Z</dcterms:modified>
</cp:coreProperties>
</file>